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Raleway"/>
      <p:regular r:id="rId15"/>
      <p:bold r:id="rId16"/>
      <p:italic r:id="rId17"/>
      <p:boldItalic r:id="rId18"/>
    </p:embeddedFont>
    <p:embeddedFont>
      <p:font typeface="Source Sans Pro"/>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guide id="3" orient="horz" pos="456">
          <p15:clr>
            <a:srgbClr val="9AA0A6"/>
          </p15:clr>
        </p15:guide>
      </p15:sldGuideLst>
    </p:ext>
    <p:ext uri="http://customooxmlschemas.google.com/">
      <go:slidesCustomData xmlns:go="http://customooxmlschemas.google.com/" r:id="rId23" roundtripDataSignature="AMtx7mg+/WpoPdaRkjgEnTDYmrSKoxTyZ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 pos="456"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SourceSansPro-bold.fntdata"/><Relationship Id="rId11" Type="http://schemas.openxmlformats.org/officeDocument/2006/relationships/slide" Target="slides/slide6.xml"/><Relationship Id="rId22" Type="http://schemas.openxmlformats.org/officeDocument/2006/relationships/font" Target="fonts/SourceSansPro-boldItalic.fntdata"/><Relationship Id="rId10" Type="http://schemas.openxmlformats.org/officeDocument/2006/relationships/slide" Target="slides/slide5.xml"/><Relationship Id="rId21" Type="http://schemas.openxmlformats.org/officeDocument/2006/relationships/font" Target="fonts/SourceSansPro-italic.fntdata"/><Relationship Id="rId13" Type="http://schemas.openxmlformats.org/officeDocument/2006/relationships/slide" Target="slides/slide8.xml"/><Relationship Id="rId12" Type="http://schemas.openxmlformats.org/officeDocument/2006/relationships/slide" Target="slides/slide7.xml"/><Relationship Id="rId23" Type="http://customschemas.google.com/relationships/presentationmetadata" Target="meta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aleway-regular.fntdata"/><Relationship Id="rId14" Type="http://schemas.openxmlformats.org/officeDocument/2006/relationships/slide" Target="slides/slide9.xml"/><Relationship Id="rId17" Type="http://schemas.openxmlformats.org/officeDocument/2006/relationships/font" Target="fonts/Raleway-italic.fntdata"/><Relationship Id="rId16" Type="http://schemas.openxmlformats.org/officeDocument/2006/relationships/font" Target="fonts/Raleway-bold.fntdata"/><Relationship Id="rId5" Type="http://schemas.openxmlformats.org/officeDocument/2006/relationships/notesMaster" Target="notesMasters/notesMaster1.xml"/><Relationship Id="rId19" Type="http://schemas.openxmlformats.org/officeDocument/2006/relationships/font" Target="fonts/SourceSansPro-regular.fntdata"/><Relationship Id="rId6" Type="http://schemas.openxmlformats.org/officeDocument/2006/relationships/slide" Target="slides/slide1.xml"/><Relationship Id="rId18" Type="http://schemas.openxmlformats.org/officeDocument/2006/relationships/font" Target="fonts/Raleway-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6" name="Google Shape;56;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4" name="Google Shape;64;p4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1" name="Google Shape;71;p4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7" name="Google Shape;77;p4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3" name="Google Shape;83;p4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9" name="Google Shape;89;p4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5" name="Google Shape;95;p4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2" name="Google Shape;102;p4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8" name="Google Shape;108;p4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 name="Shape 9"/>
        <p:cNvGrpSpPr/>
        <p:nvPr/>
      </p:nvGrpSpPr>
      <p:grpSpPr>
        <a:xfrm>
          <a:off x="0" y="0"/>
          <a:ext cx="0" cy="0"/>
          <a:chOff x="0" y="0"/>
          <a:chExt cx="0" cy="0"/>
        </a:xfrm>
      </p:grpSpPr>
      <p:sp>
        <p:nvSpPr>
          <p:cNvPr id="10" name="Google Shape;10;p83"/>
          <p:cNvSpPr/>
          <p:nvPr/>
        </p:nvSpPr>
        <p:spPr>
          <a:xfrm>
            <a:off x="4636800" y="80700"/>
            <a:ext cx="4426500" cy="49821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11" name="Google Shape;11;p83"/>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12" name="Google Shape;12;p83"/>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3800"/>
              <a:buNone/>
              <a:defRPr sz="3800"/>
            </a:lvl1pPr>
            <a:lvl2pPr lvl="1" algn="ctr">
              <a:lnSpc>
                <a:spcPct val="100000"/>
              </a:lnSpc>
              <a:spcBef>
                <a:spcPts val="0"/>
              </a:spcBef>
              <a:spcAft>
                <a:spcPts val="0"/>
              </a:spcAft>
              <a:buSzPts val="3800"/>
              <a:buNone/>
              <a:defRPr sz="3800"/>
            </a:lvl2pPr>
            <a:lvl3pPr lvl="2" algn="ctr">
              <a:lnSpc>
                <a:spcPct val="100000"/>
              </a:lnSpc>
              <a:spcBef>
                <a:spcPts val="0"/>
              </a:spcBef>
              <a:spcAft>
                <a:spcPts val="0"/>
              </a:spcAft>
              <a:buSzPts val="3800"/>
              <a:buNone/>
              <a:defRPr sz="3800"/>
            </a:lvl3pPr>
            <a:lvl4pPr lvl="3" algn="ctr">
              <a:lnSpc>
                <a:spcPct val="100000"/>
              </a:lnSpc>
              <a:spcBef>
                <a:spcPts val="0"/>
              </a:spcBef>
              <a:spcAft>
                <a:spcPts val="0"/>
              </a:spcAft>
              <a:buSzPts val="3800"/>
              <a:buNone/>
              <a:defRPr sz="3800"/>
            </a:lvl4pPr>
            <a:lvl5pPr lvl="4" algn="ctr">
              <a:lnSpc>
                <a:spcPct val="100000"/>
              </a:lnSpc>
              <a:spcBef>
                <a:spcPts val="0"/>
              </a:spcBef>
              <a:spcAft>
                <a:spcPts val="0"/>
              </a:spcAft>
              <a:buSzPts val="3800"/>
              <a:buNone/>
              <a:defRPr sz="3800"/>
            </a:lvl5pPr>
            <a:lvl6pPr lvl="5" algn="ctr">
              <a:lnSpc>
                <a:spcPct val="100000"/>
              </a:lnSpc>
              <a:spcBef>
                <a:spcPts val="0"/>
              </a:spcBef>
              <a:spcAft>
                <a:spcPts val="0"/>
              </a:spcAft>
              <a:buSzPts val="3800"/>
              <a:buNone/>
              <a:defRPr sz="3800"/>
            </a:lvl6pPr>
            <a:lvl7pPr lvl="6" algn="ctr">
              <a:lnSpc>
                <a:spcPct val="100000"/>
              </a:lnSpc>
              <a:spcBef>
                <a:spcPts val="0"/>
              </a:spcBef>
              <a:spcAft>
                <a:spcPts val="0"/>
              </a:spcAft>
              <a:buSzPts val="3800"/>
              <a:buNone/>
              <a:defRPr sz="3800"/>
            </a:lvl7pPr>
            <a:lvl8pPr lvl="7" algn="ctr">
              <a:lnSpc>
                <a:spcPct val="100000"/>
              </a:lnSpc>
              <a:spcBef>
                <a:spcPts val="0"/>
              </a:spcBef>
              <a:spcAft>
                <a:spcPts val="0"/>
              </a:spcAft>
              <a:buSzPts val="3800"/>
              <a:buNone/>
              <a:defRPr sz="3800"/>
            </a:lvl8pPr>
            <a:lvl9pPr lvl="8" algn="ctr">
              <a:lnSpc>
                <a:spcPct val="100000"/>
              </a:lnSpc>
              <a:spcBef>
                <a:spcPts val="0"/>
              </a:spcBef>
              <a:spcAft>
                <a:spcPts val="0"/>
              </a:spcAft>
              <a:buSzPts val="3800"/>
              <a:buNone/>
              <a:defRPr sz="3800"/>
            </a:lvl9pPr>
          </a:lstStyle>
          <a:p/>
        </p:txBody>
      </p:sp>
      <p:sp>
        <p:nvSpPr>
          <p:cNvPr id="13" name="Google Shape;13;p83"/>
          <p:cNvSpPr txBox="1"/>
          <p:nvPr>
            <p:ph idx="1" type="subTitle"/>
          </p:nvPr>
        </p:nvSpPr>
        <p:spPr>
          <a:xfrm>
            <a:off x="265500" y="2769001"/>
            <a:ext cx="4045200" cy="13455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4" name="Google Shape;14;p83"/>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Clr>
                <a:schemeClr val="lt1"/>
              </a:buClr>
              <a:buSzPts val="1800"/>
              <a:buChar char="●"/>
              <a:defRPr>
                <a:solidFill>
                  <a:schemeClr val="lt1"/>
                </a:solidFill>
              </a:defRPr>
            </a:lvl1pPr>
            <a:lvl2pPr indent="-317500" lvl="1" marL="914400" algn="l">
              <a:lnSpc>
                <a:spcPct val="115000"/>
              </a:lnSpc>
              <a:spcBef>
                <a:spcPts val="1600"/>
              </a:spcBef>
              <a:spcAft>
                <a:spcPts val="0"/>
              </a:spcAft>
              <a:buClr>
                <a:schemeClr val="lt1"/>
              </a:buClr>
              <a:buSzPts val="1400"/>
              <a:buChar char="○"/>
              <a:defRPr>
                <a:solidFill>
                  <a:schemeClr val="lt1"/>
                </a:solidFill>
              </a:defRPr>
            </a:lvl2pPr>
            <a:lvl3pPr indent="-317500" lvl="2" marL="1371600" algn="l">
              <a:lnSpc>
                <a:spcPct val="115000"/>
              </a:lnSpc>
              <a:spcBef>
                <a:spcPts val="1600"/>
              </a:spcBef>
              <a:spcAft>
                <a:spcPts val="0"/>
              </a:spcAft>
              <a:buClr>
                <a:schemeClr val="lt1"/>
              </a:buClr>
              <a:buSzPts val="1400"/>
              <a:buChar char="■"/>
              <a:defRPr>
                <a:solidFill>
                  <a:schemeClr val="lt1"/>
                </a:solidFill>
              </a:defRPr>
            </a:lvl3pPr>
            <a:lvl4pPr indent="-317500" lvl="3" marL="1828800" algn="l">
              <a:lnSpc>
                <a:spcPct val="115000"/>
              </a:lnSpc>
              <a:spcBef>
                <a:spcPts val="1600"/>
              </a:spcBef>
              <a:spcAft>
                <a:spcPts val="0"/>
              </a:spcAft>
              <a:buClr>
                <a:schemeClr val="lt1"/>
              </a:buClr>
              <a:buSzPts val="1400"/>
              <a:buChar char="●"/>
              <a:defRPr>
                <a:solidFill>
                  <a:schemeClr val="lt1"/>
                </a:solidFill>
              </a:defRPr>
            </a:lvl4pPr>
            <a:lvl5pPr indent="-317500" lvl="4" marL="2286000" algn="l">
              <a:lnSpc>
                <a:spcPct val="115000"/>
              </a:lnSpc>
              <a:spcBef>
                <a:spcPts val="1600"/>
              </a:spcBef>
              <a:spcAft>
                <a:spcPts val="0"/>
              </a:spcAft>
              <a:buClr>
                <a:schemeClr val="lt1"/>
              </a:buClr>
              <a:buSzPts val="1400"/>
              <a:buChar char="○"/>
              <a:defRPr>
                <a:solidFill>
                  <a:schemeClr val="lt1"/>
                </a:solidFill>
              </a:defRPr>
            </a:lvl5pPr>
            <a:lvl6pPr indent="-317500" lvl="5" marL="2743200" algn="l">
              <a:lnSpc>
                <a:spcPct val="115000"/>
              </a:lnSpc>
              <a:spcBef>
                <a:spcPts val="1600"/>
              </a:spcBef>
              <a:spcAft>
                <a:spcPts val="0"/>
              </a:spcAft>
              <a:buClr>
                <a:schemeClr val="lt1"/>
              </a:buClr>
              <a:buSzPts val="1400"/>
              <a:buChar char="■"/>
              <a:defRPr>
                <a:solidFill>
                  <a:schemeClr val="lt1"/>
                </a:solidFill>
              </a:defRPr>
            </a:lvl6pPr>
            <a:lvl7pPr indent="-317500" lvl="6" marL="3200400" algn="l">
              <a:lnSpc>
                <a:spcPct val="115000"/>
              </a:lnSpc>
              <a:spcBef>
                <a:spcPts val="1600"/>
              </a:spcBef>
              <a:spcAft>
                <a:spcPts val="0"/>
              </a:spcAft>
              <a:buClr>
                <a:schemeClr val="lt1"/>
              </a:buClr>
              <a:buSzPts val="1400"/>
              <a:buChar char="●"/>
              <a:defRPr>
                <a:solidFill>
                  <a:schemeClr val="lt1"/>
                </a:solidFill>
              </a:defRPr>
            </a:lvl7pPr>
            <a:lvl8pPr indent="-317500" lvl="7" marL="3657600" algn="l">
              <a:lnSpc>
                <a:spcPct val="115000"/>
              </a:lnSpc>
              <a:spcBef>
                <a:spcPts val="1600"/>
              </a:spcBef>
              <a:spcAft>
                <a:spcPts val="0"/>
              </a:spcAft>
              <a:buClr>
                <a:schemeClr val="lt1"/>
              </a:buClr>
              <a:buSzPts val="1400"/>
              <a:buChar char="○"/>
              <a:defRPr>
                <a:solidFill>
                  <a:schemeClr val="lt1"/>
                </a:solidFill>
              </a:defRPr>
            </a:lvl8pPr>
            <a:lvl9pPr indent="-317500" lvl="8" marL="4114800" algn="l">
              <a:lnSpc>
                <a:spcPct val="115000"/>
              </a:lnSpc>
              <a:spcBef>
                <a:spcPts val="1600"/>
              </a:spcBef>
              <a:spcAft>
                <a:spcPts val="1600"/>
              </a:spcAft>
              <a:buClr>
                <a:schemeClr val="lt1"/>
              </a:buClr>
              <a:buSzPts val="1400"/>
              <a:buChar char="■"/>
              <a:defRPr>
                <a:solidFill>
                  <a:schemeClr val="lt1"/>
                </a:solidFill>
              </a:defRPr>
            </a:lvl9pPr>
          </a:lstStyle>
          <a:p/>
        </p:txBody>
      </p:sp>
      <p:sp>
        <p:nvSpPr>
          <p:cNvPr id="15" name="Google Shape;15;p83"/>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7" name="Shape 47"/>
        <p:cNvGrpSpPr/>
        <p:nvPr/>
      </p:nvGrpSpPr>
      <p:grpSpPr>
        <a:xfrm>
          <a:off x="0" y="0"/>
          <a:ext cx="0" cy="0"/>
          <a:chOff x="0" y="0"/>
          <a:chExt cx="0" cy="0"/>
        </a:xfrm>
      </p:grpSpPr>
      <p:sp>
        <p:nvSpPr>
          <p:cNvPr id="48" name="Google Shape;48;p91"/>
          <p:cNvSpPr/>
          <p:nvPr/>
        </p:nvSpPr>
        <p:spPr>
          <a:xfrm>
            <a:off x="80700" y="2651100"/>
            <a:ext cx="8982600" cy="24117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 name="Google Shape;49;p91"/>
          <p:cNvSpPr txBox="1"/>
          <p:nvPr>
            <p:ph hasCustomPrompt="1" type="title"/>
          </p:nvPr>
        </p:nvSpPr>
        <p:spPr>
          <a:xfrm>
            <a:off x="311700" y="743001"/>
            <a:ext cx="8520600" cy="20064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1pPr>
            <a:lvl2pPr lvl="1"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2pPr>
            <a:lvl3pPr lvl="2"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3pPr>
            <a:lvl4pPr lvl="3"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4pPr>
            <a:lvl5pPr lvl="4"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5pPr>
            <a:lvl6pPr lvl="5"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6pPr>
            <a:lvl7pPr lvl="6"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7pPr>
            <a:lvl8pPr lvl="7"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8pPr>
            <a:lvl9pPr lvl="8"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9pPr>
          </a:lstStyle>
          <a:p>
            <a:r>
              <a:t>xx%</a:t>
            </a:r>
          </a:p>
        </p:txBody>
      </p:sp>
      <p:sp>
        <p:nvSpPr>
          <p:cNvPr id="50" name="Google Shape;50;p91"/>
          <p:cNvSpPr txBox="1"/>
          <p:nvPr>
            <p:ph idx="1" type="body"/>
          </p:nvPr>
        </p:nvSpPr>
        <p:spPr>
          <a:xfrm>
            <a:off x="311700" y="2845182"/>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Clr>
                <a:schemeClr val="lt1"/>
              </a:buClr>
              <a:buSzPts val="1800"/>
              <a:buChar char="●"/>
              <a:defRPr>
                <a:solidFill>
                  <a:schemeClr val="lt1"/>
                </a:solidFill>
              </a:defRPr>
            </a:lvl1pPr>
            <a:lvl2pPr indent="-317500" lvl="1" marL="914400" algn="ctr">
              <a:lnSpc>
                <a:spcPct val="115000"/>
              </a:lnSpc>
              <a:spcBef>
                <a:spcPts val="1600"/>
              </a:spcBef>
              <a:spcAft>
                <a:spcPts val="0"/>
              </a:spcAft>
              <a:buClr>
                <a:schemeClr val="lt1"/>
              </a:buClr>
              <a:buSzPts val="1400"/>
              <a:buChar char="○"/>
              <a:defRPr>
                <a:solidFill>
                  <a:schemeClr val="lt1"/>
                </a:solidFill>
              </a:defRPr>
            </a:lvl2pPr>
            <a:lvl3pPr indent="-317500" lvl="2" marL="1371600" algn="ctr">
              <a:lnSpc>
                <a:spcPct val="115000"/>
              </a:lnSpc>
              <a:spcBef>
                <a:spcPts val="1600"/>
              </a:spcBef>
              <a:spcAft>
                <a:spcPts val="0"/>
              </a:spcAft>
              <a:buClr>
                <a:schemeClr val="lt1"/>
              </a:buClr>
              <a:buSzPts val="1400"/>
              <a:buChar char="■"/>
              <a:defRPr>
                <a:solidFill>
                  <a:schemeClr val="lt1"/>
                </a:solidFill>
              </a:defRPr>
            </a:lvl3pPr>
            <a:lvl4pPr indent="-317500" lvl="3" marL="1828800" algn="ctr">
              <a:lnSpc>
                <a:spcPct val="115000"/>
              </a:lnSpc>
              <a:spcBef>
                <a:spcPts val="1600"/>
              </a:spcBef>
              <a:spcAft>
                <a:spcPts val="0"/>
              </a:spcAft>
              <a:buClr>
                <a:schemeClr val="lt1"/>
              </a:buClr>
              <a:buSzPts val="1400"/>
              <a:buChar char="●"/>
              <a:defRPr>
                <a:solidFill>
                  <a:schemeClr val="lt1"/>
                </a:solidFill>
              </a:defRPr>
            </a:lvl4pPr>
            <a:lvl5pPr indent="-317500" lvl="4" marL="2286000" algn="ctr">
              <a:lnSpc>
                <a:spcPct val="115000"/>
              </a:lnSpc>
              <a:spcBef>
                <a:spcPts val="1600"/>
              </a:spcBef>
              <a:spcAft>
                <a:spcPts val="0"/>
              </a:spcAft>
              <a:buClr>
                <a:schemeClr val="lt1"/>
              </a:buClr>
              <a:buSzPts val="1400"/>
              <a:buChar char="○"/>
              <a:defRPr>
                <a:solidFill>
                  <a:schemeClr val="lt1"/>
                </a:solidFill>
              </a:defRPr>
            </a:lvl5pPr>
            <a:lvl6pPr indent="-317500" lvl="5" marL="2743200" algn="ctr">
              <a:lnSpc>
                <a:spcPct val="115000"/>
              </a:lnSpc>
              <a:spcBef>
                <a:spcPts val="1600"/>
              </a:spcBef>
              <a:spcAft>
                <a:spcPts val="0"/>
              </a:spcAft>
              <a:buClr>
                <a:schemeClr val="lt1"/>
              </a:buClr>
              <a:buSzPts val="1400"/>
              <a:buChar char="■"/>
              <a:defRPr>
                <a:solidFill>
                  <a:schemeClr val="lt1"/>
                </a:solidFill>
              </a:defRPr>
            </a:lvl6pPr>
            <a:lvl7pPr indent="-317500" lvl="6" marL="3200400" algn="ctr">
              <a:lnSpc>
                <a:spcPct val="115000"/>
              </a:lnSpc>
              <a:spcBef>
                <a:spcPts val="1600"/>
              </a:spcBef>
              <a:spcAft>
                <a:spcPts val="0"/>
              </a:spcAft>
              <a:buClr>
                <a:schemeClr val="lt1"/>
              </a:buClr>
              <a:buSzPts val="1400"/>
              <a:buChar char="●"/>
              <a:defRPr>
                <a:solidFill>
                  <a:schemeClr val="lt1"/>
                </a:solidFill>
              </a:defRPr>
            </a:lvl7pPr>
            <a:lvl8pPr indent="-317500" lvl="7" marL="3657600" algn="ctr">
              <a:lnSpc>
                <a:spcPct val="115000"/>
              </a:lnSpc>
              <a:spcBef>
                <a:spcPts val="1600"/>
              </a:spcBef>
              <a:spcAft>
                <a:spcPts val="0"/>
              </a:spcAft>
              <a:buClr>
                <a:schemeClr val="lt1"/>
              </a:buClr>
              <a:buSzPts val="1400"/>
              <a:buChar char="○"/>
              <a:defRPr>
                <a:solidFill>
                  <a:schemeClr val="lt1"/>
                </a:solidFill>
              </a:defRPr>
            </a:lvl8pPr>
            <a:lvl9pPr indent="-317500" lvl="8" marL="4114800" algn="ctr">
              <a:lnSpc>
                <a:spcPct val="115000"/>
              </a:lnSpc>
              <a:spcBef>
                <a:spcPts val="1600"/>
              </a:spcBef>
              <a:spcAft>
                <a:spcPts val="1600"/>
              </a:spcAft>
              <a:buClr>
                <a:schemeClr val="lt1"/>
              </a:buClr>
              <a:buSzPts val="1400"/>
              <a:buChar char="■"/>
              <a:defRPr>
                <a:solidFill>
                  <a:schemeClr val="lt1"/>
                </a:solidFill>
              </a:defRPr>
            </a:lvl9pPr>
          </a:lstStyle>
          <a:p/>
        </p:txBody>
      </p:sp>
      <p:sp>
        <p:nvSpPr>
          <p:cNvPr id="51" name="Google Shape;51;p91"/>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2" name="Shape 52"/>
        <p:cNvGrpSpPr/>
        <p:nvPr/>
      </p:nvGrpSpPr>
      <p:grpSpPr>
        <a:xfrm>
          <a:off x="0" y="0"/>
          <a:ext cx="0" cy="0"/>
          <a:chOff x="0" y="0"/>
          <a:chExt cx="0" cy="0"/>
        </a:xfrm>
      </p:grpSpPr>
      <p:sp>
        <p:nvSpPr>
          <p:cNvPr id="53" name="Google Shape;53;p92"/>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2"/>
        </a:solidFill>
      </p:bgPr>
    </p:bg>
    <p:spTree>
      <p:nvGrpSpPr>
        <p:cNvPr id="16" name="Shape 16"/>
        <p:cNvGrpSpPr/>
        <p:nvPr/>
      </p:nvGrpSpPr>
      <p:grpSpPr>
        <a:xfrm>
          <a:off x="0" y="0"/>
          <a:ext cx="0" cy="0"/>
          <a:chOff x="0" y="0"/>
          <a:chExt cx="0" cy="0"/>
        </a:xfrm>
      </p:grpSpPr>
      <p:sp>
        <p:nvSpPr>
          <p:cNvPr id="17" name="Google Shape;17;p84"/>
          <p:cNvSpPr txBox="1"/>
          <p:nvPr>
            <p:ph type="title"/>
          </p:nvPr>
        </p:nvSpPr>
        <p:spPr>
          <a:xfrm>
            <a:off x="490250" y="526350"/>
            <a:ext cx="56040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Clr>
                <a:schemeClr val="lt1"/>
              </a:buClr>
              <a:buSzPts val="4800"/>
              <a:buNone/>
              <a:defRPr sz="4800">
                <a:solidFill>
                  <a:schemeClr val="lt1"/>
                </a:solidFill>
              </a:defRPr>
            </a:lvl1pPr>
            <a:lvl2pPr lvl="1" algn="l">
              <a:lnSpc>
                <a:spcPct val="100000"/>
              </a:lnSpc>
              <a:spcBef>
                <a:spcPts val="0"/>
              </a:spcBef>
              <a:spcAft>
                <a:spcPts val="0"/>
              </a:spcAft>
              <a:buClr>
                <a:schemeClr val="lt1"/>
              </a:buClr>
              <a:buSzPts val="4800"/>
              <a:buNone/>
              <a:defRPr sz="4800">
                <a:solidFill>
                  <a:schemeClr val="lt1"/>
                </a:solidFill>
              </a:defRPr>
            </a:lvl2pPr>
            <a:lvl3pPr lvl="2" algn="l">
              <a:lnSpc>
                <a:spcPct val="100000"/>
              </a:lnSpc>
              <a:spcBef>
                <a:spcPts val="0"/>
              </a:spcBef>
              <a:spcAft>
                <a:spcPts val="0"/>
              </a:spcAft>
              <a:buClr>
                <a:schemeClr val="lt1"/>
              </a:buClr>
              <a:buSzPts val="4800"/>
              <a:buNone/>
              <a:defRPr sz="4800">
                <a:solidFill>
                  <a:schemeClr val="lt1"/>
                </a:solidFill>
              </a:defRPr>
            </a:lvl3pPr>
            <a:lvl4pPr lvl="3" algn="l">
              <a:lnSpc>
                <a:spcPct val="100000"/>
              </a:lnSpc>
              <a:spcBef>
                <a:spcPts val="0"/>
              </a:spcBef>
              <a:spcAft>
                <a:spcPts val="0"/>
              </a:spcAft>
              <a:buClr>
                <a:schemeClr val="lt1"/>
              </a:buClr>
              <a:buSzPts val="4800"/>
              <a:buNone/>
              <a:defRPr sz="4800">
                <a:solidFill>
                  <a:schemeClr val="lt1"/>
                </a:solidFill>
              </a:defRPr>
            </a:lvl4pPr>
            <a:lvl5pPr lvl="4" algn="l">
              <a:lnSpc>
                <a:spcPct val="100000"/>
              </a:lnSpc>
              <a:spcBef>
                <a:spcPts val="0"/>
              </a:spcBef>
              <a:spcAft>
                <a:spcPts val="0"/>
              </a:spcAft>
              <a:buClr>
                <a:schemeClr val="lt1"/>
              </a:buClr>
              <a:buSzPts val="4800"/>
              <a:buNone/>
              <a:defRPr sz="4800">
                <a:solidFill>
                  <a:schemeClr val="lt1"/>
                </a:solidFill>
              </a:defRPr>
            </a:lvl5pPr>
            <a:lvl6pPr lvl="5" algn="l">
              <a:lnSpc>
                <a:spcPct val="100000"/>
              </a:lnSpc>
              <a:spcBef>
                <a:spcPts val="0"/>
              </a:spcBef>
              <a:spcAft>
                <a:spcPts val="0"/>
              </a:spcAft>
              <a:buClr>
                <a:schemeClr val="lt1"/>
              </a:buClr>
              <a:buSzPts val="4800"/>
              <a:buNone/>
              <a:defRPr sz="4800">
                <a:solidFill>
                  <a:schemeClr val="lt1"/>
                </a:solidFill>
              </a:defRPr>
            </a:lvl6pPr>
            <a:lvl7pPr lvl="6" algn="l">
              <a:lnSpc>
                <a:spcPct val="100000"/>
              </a:lnSpc>
              <a:spcBef>
                <a:spcPts val="0"/>
              </a:spcBef>
              <a:spcAft>
                <a:spcPts val="0"/>
              </a:spcAft>
              <a:buClr>
                <a:schemeClr val="lt1"/>
              </a:buClr>
              <a:buSzPts val="4800"/>
              <a:buNone/>
              <a:defRPr sz="4800">
                <a:solidFill>
                  <a:schemeClr val="lt1"/>
                </a:solidFill>
              </a:defRPr>
            </a:lvl7pPr>
            <a:lvl8pPr lvl="7" algn="l">
              <a:lnSpc>
                <a:spcPct val="100000"/>
              </a:lnSpc>
              <a:spcBef>
                <a:spcPts val="0"/>
              </a:spcBef>
              <a:spcAft>
                <a:spcPts val="0"/>
              </a:spcAft>
              <a:buClr>
                <a:schemeClr val="lt1"/>
              </a:buClr>
              <a:buSzPts val="4800"/>
              <a:buNone/>
              <a:defRPr sz="4800">
                <a:solidFill>
                  <a:schemeClr val="lt1"/>
                </a:solidFill>
              </a:defRPr>
            </a:lvl8pPr>
            <a:lvl9pPr lvl="8" algn="l">
              <a:lnSpc>
                <a:spcPct val="100000"/>
              </a:lnSpc>
              <a:spcBef>
                <a:spcPts val="0"/>
              </a:spcBef>
              <a:spcAft>
                <a:spcPts val="0"/>
              </a:spcAft>
              <a:buClr>
                <a:schemeClr val="lt1"/>
              </a:buClr>
              <a:buSzPts val="4800"/>
              <a:buNone/>
              <a:defRPr sz="4800">
                <a:solidFill>
                  <a:schemeClr val="lt1"/>
                </a:solidFill>
              </a:defRPr>
            </a:lvl9pPr>
          </a:lstStyle>
          <a:p/>
        </p:txBody>
      </p:sp>
      <p:sp>
        <p:nvSpPr>
          <p:cNvPr id="18" name="Google Shape;18;p84"/>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82"/>
          <p:cNvSpPr/>
          <p:nvPr/>
        </p:nvSpPr>
        <p:spPr>
          <a:xfrm>
            <a:off x="80700" y="2651100"/>
            <a:ext cx="8982600" cy="24117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 name="Google Shape;21;p82"/>
          <p:cNvSpPr txBox="1"/>
          <p:nvPr>
            <p:ph type="ctrTitle"/>
          </p:nvPr>
        </p:nvSpPr>
        <p:spPr>
          <a:xfrm>
            <a:off x="485875" y="264475"/>
            <a:ext cx="8183700" cy="14736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200"/>
              <a:buNone/>
              <a:defRPr sz="4200"/>
            </a:lvl1pPr>
            <a:lvl2pPr lvl="1" algn="l">
              <a:lnSpc>
                <a:spcPct val="100000"/>
              </a:lnSpc>
              <a:spcBef>
                <a:spcPts val="0"/>
              </a:spcBef>
              <a:spcAft>
                <a:spcPts val="0"/>
              </a:spcAft>
              <a:buSzPts val="4200"/>
              <a:buNone/>
              <a:defRPr sz="4200"/>
            </a:lvl2pPr>
            <a:lvl3pPr lvl="2" algn="l">
              <a:lnSpc>
                <a:spcPct val="100000"/>
              </a:lnSpc>
              <a:spcBef>
                <a:spcPts val="0"/>
              </a:spcBef>
              <a:spcAft>
                <a:spcPts val="0"/>
              </a:spcAft>
              <a:buSzPts val="4200"/>
              <a:buNone/>
              <a:defRPr sz="4200"/>
            </a:lvl3pPr>
            <a:lvl4pPr lvl="3" algn="l">
              <a:lnSpc>
                <a:spcPct val="100000"/>
              </a:lnSpc>
              <a:spcBef>
                <a:spcPts val="0"/>
              </a:spcBef>
              <a:spcAft>
                <a:spcPts val="0"/>
              </a:spcAft>
              <a:buSzPts val="4200"/>
              <a:buNone/>
              <a:defRPr sz="4200"/>
            </a:lvl4pPr>
            <a:lvl5pPr lvl="4" algn="l">
              <a:lnSpc>
                <a:spcPct val="100000"/>
              </a:lnSpc>
              <a:spcBef>
                <a:spcPts val="0"/>
              </a:spcBef>
              <a:spcAft>
                <a:spcPts val="0"/>
              </a:spcAft>
              <a:buSzPts val="4200"/>
              <a:buNone/>
              <a:defRPr sz="4200"/>
            </a:lvl5pPr>
            <a:lvl6pPr lvl="5" algn="l">
              <a:lnSpc>
                <a:spcPct val="100000"/>
              </a:lnSpc>
              <a:spcBef>
                <a:spcPts val="0"/>
              </a:spcBef>
              <a:spcAft>
                <a:spcPts val="0"/>
              </a:spcAft>
              <a:buSzPts val="4200"/>
              <a:buNone/>
              <a:defRPr sz="4200"/>
            </a:lvl6pPr>
            <a:lvl7pPr lvl="6" algn="l">
              <a:lnSpc>
                <a:spcPct val="100000"/>
              </a:lnSpc>
              <a:spcBef>
                <a:spcPts val="0"/>
              </a:spcBef>
              <a:spcAft>
                <a:spcPts val="0"/>
              </a:spcAft>
              <a:buSzPts val="4200"/>
              <a:buNone/>
              <a:defRPr sz="4200"/>
            </a:lvl7pPr>
            <a:lvl8pPr lvl="7" algn="l">
              <a:lnSpc>
                <a:spcPct val="100000"/>
              </a:lnSpc>
              <a:spcBef>
                <a:spcPts val="0"/>
              </a:spcBef>
              <a:spcAft>
                <a:spcPts val="0"/>
              </a:spcAft>
              <a:buSzPts val="4200"/>
              <a:buNone/>
              <a:defRPr sz="4200"/>
            </a:lvl8pPr>
            <a:lvl9pPr lvl="8" algn="l">
              <a:lnSpc>
                <a:spcPct val="100000"/>
              </a:lnSpc>
              <a:spcBef>
                <a:spcPts val="0"/>
              </a:spcBef>
              <a:spcAft>
                <a:spcPts val="0"/>
              </a:spcAft>
              <a:buSzPts val="4200"/>
              <a:buNone/>
              <a:defRPr sz="4200"/>
            </a:lvl9pPr>
          </a:lstStyle>
          <a:p/>
        </p:txBody>
      </p:sp>
      <p:sp>
        <p:nvSpPr>
          <p:cNvPr id="22" name="Google Shape;22;p82"/>
          <p:cNvSpPr txBox="1"/>
          <p:nvPr>
            <p:ph idx="1" type="subTitle"/>
          </p:nvPr>
        </p:nvSpPr>
        <p:spPr>
          <a:xfrm>
            <a:off x="485875" y="1738075"/>
            <a:ext cx="8183700" cy="8610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23" name="Google Shape;23;p82"/>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4" name="Shape 24"/>
        <p:cNvGrpSpPr/>
        <p:nvPr/>
      </p:nvGrpSpPr>
      <p:grpSpPr>
        <a:xfrm>
          <a:off x="0" y="0"/>
          <a:ext cx="0" cy="0"/>
          <a:chOff x="0" y="0"/>
          <a:chExt cx="0" cy="0"/>
        </a:xfrm>
      </p:grpSpPr>
      <p:sp>
        <p:nvSpPr>
          <p:cNvPr id="25" name="Google Shape;25;p85"/>
          <p:cNvSpPr/>
          <p:nvPr/>
        </p:nvSpPr>
        <p:spPr>
          <a:xfrm>
            <a:off x="80700" y="2651100"/>
            <a:ext cx="8982600" cy="24117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 name="Google Shape;26;p85"/>
          <p:cNvSpPr txBox="1"/>
          <p:nvPr>
            <p:ph type="title"/>
          </p:nvPr>
        </p:nvSpPr>
        <p:spPr>
          <a:xfrm>
            <a:off x="485875" y="1714500"/>
            <a:ext cx="8183700" cy="78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3600"/>
              <a:buNone/>
              <a:defRPr sz="3600"/>
            </a:lvl1pPr>
            <a:lvl2pPr lvl="1" algn="l">
              <a:lnSpc>
                <a:spcPct val="100000"/>
              </a:lnSpc>
              <a:spcBef>
                <a:spcPts val="0"/>
              </a:spcBef>
              <a:spcAft>
                <a:spcPts val="0"/>
              </a:spcAft>
              <a:buSzPts val="3600"/>
              <a:buNone/>
              <a:defRPr sz="3600"/>
            </a:lvl2pPr>
            <a:lvl3pPr lvl="2" algn="l">
              <a:lnSpc>
                <a:spcPct val="100000"/>
              </a:lnSpc>
              <a:spcBef>
                <a:spcPts val="0"/>
              </a:spcBef>
              <a:spcAft>
                <a:spcPts val="0"/>
              </a:spcAft>
              <a:buSzPts val="3600"/>
              <a:buNone/>
              <a:defRPr sz="3600"/>
            </a:lvl3pPr>
            <a:lvl4pPr lvl="3" algn="l">
              <a:lnSpc>
                <a:spcPct val="100000"/>
              </a:lnSpc>
              <a:spcBef>
                <a:spcPts val="0"/>
              </a:spcBef>
              <a:spcAft>
                <a:spcPts val="0"/>
              </a:spcAft>
              <a:buSzPts val="3600"/>
              <a:buNone/>
              <a:defRPr sz="3600"/>
            </a:lvl4pPr>
            <a:lvl5pPr lvl="4" algn="l">
              <a:lnSpc>
                <a:spcPct val="100000"/>
              </a:lnSpc>
              <a:spcBef>
                <a:spcPts val="0"/>
              </a:spcBef>
              <a:spcAft>
                <a:spcPts val="0"/>
              </a:spcAft>
              <a:buSzPts val="3600"/>
              <a:buNone/>
              <a:defRPr sz="3600"/>
            </a:lvl5pPr>
            <a:lvl6pPr lvl="5" algn="l">
              <a:lnSpc>
                <a:spcPct val="100000"/>
              </a:lnSpc>
              <a:spcBef>
                <a:spcPts val="0"/>
              </a:spcBef>
              <a:spcAft>
                <a:spcPts val="0"/>
              </a:spcAft>
              <a:buSzPts val="3600"/>
              <a:buNone/>
              <a:defRPr sz="3600"/>
            </a:lvl6pPr>
            <a:lvl7pPr lvl="6" algn="l">
              <a:lnSpc>
                <a:spcPct val="100000"/>
              </a:lnSpc>
              <a:spcBef>
                <a:spcPts val="0"/>
              </a:spcBef>
              <a:spcAft>
                <a:spcPts val="0"/>
              </a:spcAft>
              <a:buSzPts val="3600"/>
              <a:buNone/>
              <a:defRPr sz="3600"/>
            </a:lvl7pPr>
            <a:lvl8pPr lvl="7" algn="l">
              <a:lnSpc>
                <a:spcPct val="100000"/>
              </a:lnSpc>
              <a:spcBef>
                <a:spcPts val="0"/>
              </a:spcBef>
              <a:spcAft>
                <a:spcPts val="0"/>
              </a:spcAft>
              <a:buSzPts val="3600"/>
              <a:buNone/>
              <a:defRPr sz="3600"/>
            </a:lvl8pPr>
            <a:lvl9pPr lvl="8" algn="l">
              <a:lnSpc>
                <a:spcPct val="100000"/>
              </a:lnSpc>
              <a:spcBef>
                <a:spcPts val="0"/>
              </a:spcBef>
              <a:spcAft>
                <a:spcPts val="0"/>
              </a:spcAft>
              <a:buSzPts val="3600"/>
              <a:buNone/>
              <a:defRPr sz="3600"/>
            </a:lvl9pPr>
          </a:lstStyle>
          <a:p/>
        </p:txBody>
      </p:sp>
      <p:sp>
        <p:nvSpPr>
          <p:cNvPr id="27" name="Google Shape;27;p85"/>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sp>
        <p:nvSpPr>
          <p:cNvPr id="29" name="Google Shape;29;p86"/>
          <p:cNvSpPr txBox="1"/>
          <p:nvPr>
            <p:ph type="title"/>
          </p:nvPr>
        </p:nvSpPr>
        <p:spPr>
          <a:xfrm>
            <a:off x="311700" y="445025"/>
            <a:ext cx="8520600" cy="6234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p:txBody>
      </p:sp>
      <p:sp>
        <p:nvSpPr>
          <p:cNvPr id="30" name="Google Shape;30;p8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31" name="Google Shape;31;p86"/>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2" name="Shape 32"/>
        <p:cNvGrpSpPr/>
        <p:nvPr/>
      </p:nvGrpSpPr>
      <p:grpSpPr>
        <a:xfrm>
          <a:off x="0" y="0"/>
          <a:ext cx="0" cy="0"/>
          <a:chOff x="0" y="0"/>
          <a:chExt cx="0" cy="0"/>
        </a:xfrm>
      </p:grpSpPr>
      <p:sp>
        <p:nvSpPr>
          <p:cNvPr id="33" name="Google Shape;33;p87"/>
          <p:cNvSpPr txBox="1"/>
          <p:nvPr>
            <p:ph type="title"/>
          </p:nvPr>
        </p:nvSpPr>
        <p:spPr>
          <a:xfrm>
            <a:off x="311700" y="445025"/>
            <a:ext cx="8520600" cy="6234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p:txBody>
      </p:sp>
      <p:sp>
        <p:nvSpPr>
          <p:cNvPr id="34" name="Google Shape;34;p87"/>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5" name="Google Shape;35;p87"/>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6" name="Google Shape;36;p87"/>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7" name="Shape 37"/>
        <p:cNvGrpSpPr/>
        <p:nvPr/>
      </p:nvGrpSpPr>
      <p:grpSpPr>
        <a:xfrm>
          <a:off x="0" y="0"/>
          <a:ext cx="0" cy="0"/>
          <a:chOff x="0" y="0"/>
          <a:chExt cx="0" cy="0"/>
        </a:xfrm>
      </p:grpSpPr>
      <p:sp>
        <p:nvSpPr>
          <p:cNvPr id="38" name="Google Shape;38;p88"/>
          <p:cNvSpPr txBox="1"/>
          <p:nvPr>
            <p:ph type="title"/>
          </p:nvPr>
        </p:nvSpPr>
        <p:spPr>
          <a:xfrm>
            <a:off x="311700" y="445025"/>
            <a:ext cx="8520600" cy="6234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p:txBody>
      </p:sp>
      <p:sp>
        <p:nvSpPr>
          <p:cNvPr id="39" name="Google Shape;39;p88"/>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0" name="Shape 40"/>
        <p:cNvGrpSpPr/>
        <p:nvPr/>
      </p:nvGrpSpPr>
      <p:grpSpPr>
        <a:xfrm>
          <a:off x="0" y="0"/>
          <a:ext cx="0" cy="0"/>
          <a:chOff x="0" y="0"/>
          <a:chExt cx="0" cy="0"/>
        </a:xfrm>
      </p:grpSpPr>
      <p:sp>
        <p:nvSpPr>
          <p:cNvPr id="41" name="Google Shape;41;p89"/>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42" name="Google Shape;42;p89"/>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43" name="Google Shape;43;p89"/>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4" name="Shape 44"/>
        <p:cNvGrpSpPr/>
        <p:nvPr/>
      </p:nvGrpSpPr>
      <p:grpSpPr>
        <a:xfrm>
          <a:off x="0" y="0"/>
          <a:ext cx="0" cy="0"/>
          <a:chOff x="0" y="0"/>
          <a:chExt cx="0" cy="0"/>
        </a:xfrm>
      </p:grpSpPr>
      <p:sp>
        <p:nvSpPr>
          <p:cNvPr id="45" name="Google Shape;45;p90"/>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2100"/>
              <a:buNone/>
              <a:defRPr sz="2100"/>
            </a:lvl1pPr>
          </a:lstStyle>
          <a:p/>
        </p:txBody>
      </p:sp>
      <p:sp>
        <p:nvSpPr>
          <p:cNvPr id="46" name="Google Shape;46;p90"/>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lum">
    <p:bg>
      <p:bgPr>
        <a:solidFill>
          <a:schemeClr val="lt1"/>
        </a:solidFill>
      </p:bgPr>
    </p:bg>
    <p:spTree>
      <p:nvGrpSpPr>
        <p:cNvPr id="5" name="Shape 5"/>
        <p:cNvGrpSpPr/>
        <p:nvPr/>
      </p:nvGrpSpPr>
      <p:grpSpPr>
        <a:xfrm>
          <a:off x="0" y="0"/>
          <a:ext cx="0" cy="0"/>
          <a:chOff x="0" y="0"/>
          <a:chExt cx="0" cy="0"/>
        </a:xfrm>
      </p:grpSpPr>
      <p:sp>
        <p:nvSpPr>
          <p:cNvPr id="6" name="Google Shape;6;p81"/>
          <p:cNvSpPr txBox="1"/>
          <p:nvPr>
            <p:ph type="title"/>
          </p:nvPr>
        </p:nvSpPr>
        <p:spPr>
          <a:xfrm>
            <a:off x="311700" y="445025"/>
            <a:ext cx="8520600" cy="6234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1pPr>
            <a:lvl2pPr lvl="1"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2pPr>
            <a:lvl3pPr lvl="2"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3pPr>
            <a:lvl4pPr lvl="3"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4pPr>
            <a:lvl5pPr lvl="4"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5pPr>
            <a:lvl6pPr lvl="5"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6pPr>
            <a:lvl7pPr lvl="6"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7pPr>
            <a:lvl8pPr lvl="7"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8pPr>
            <a:lvl9pPr lvl="8"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9pPr>
          </a:lstStyle>
          <a:p/>
        </p:txBody>
      </p:sp>
      <p:sp>
        <p:nvSpPr>
          <p:cNvPr id="7" name="Google Shape;7;p8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lt2"/>
              </a:buClr>
              <a:buSzPts val="1800"/>
              <a:buFont typeface="Source Sans Pro"/>
              <a:buChar char="●"/>
              <a:defRPr b="0" i="0" sz="1800" u="none" cap="none" strike="noStrike">
                <a:solidFill>
                  <a:schemeClr val="lt2"/>
                </a:solidFill>
                <a:latin typeface="Source Sans Pro"/>
                <a:ea typeface="Source Sans Pro"/>
                <a:cs typeface="Source Sans Pro"/>
                <a:sym typeface="Source Sans Pro"/>
              </a:defRPr>
            </a:lvl1pPr>
            <a:lvl2pPr indent="-317500" lvl="1" marL="914400" marR="0" rtl="0" algn="l">
              <a:lnSpc>
                <a:spcPct val="115000"/>
              </a:lnSpc>
              <a:spcBef>
                <a:spcPts val="1600"/>
              </a:spcBef>
              <a:spcAft>
                <a:spcPts val="0"/>
              </a:spcAft>
              <a:buClr>
                <a:schemeClr val="lt2"/>
              </a:buClr>
              <a:buSzPts val="1400"/>
              <a:buFont typeface="Source Sans Pro"/>
              <a:buChar char="○"/>
              <a:defRPr b="0" i="0" sz="1400" u="none" cap="none" strike="noStrike">
                <a:solidFill>
                  <a:schemeClr val="lt2"/>
                </a:solidFill>
                <a:latin typeface="Source Sans Pro"/>
                <a:ea typeface="Source Sans Pro"/>
                <a:cs typeface="Source Sans Pro"/>
                <a:sym typeface="Source Sans Pro"/>
              </a:defRPr>
            </a:lvl2pPr>
            <a:lvl3pPr indent="-317500" lvl="2" marL="1371600" marR="0" rtl="0" algn="l">
              <a:lnSpc>
                <a:spcPct val="115000"/>
              </a:lnSpc>
              <a:spcBef>
                <a:spcPts val="1600"/>
              </a:spcBef>
              <a:spcAft>
                <a:spcPts val="0"/>
              </a:spcAft>
              <a:buClr>
                <a:schemeClr val="lt2"/>
              </a:buClr>
              <a:buSzPts val="1400"/>
              <a:buFont typeface="Source Sans Pro"/>
              <a:buChar char="■"/>
              <a:defRPr b="0" i="0" sz="1400" u="none" cap="none" strike="noStrike">
                <a:solidFill>
                  <a:schemeClr val="lt2"/>
                </a:solidFill>
                <a:latin typeface="Source Sans Pro"/>
                <a:ea typeface="Source Sans Pro"/>
                <a:cs typeface="Source Sans Pro"/>
                <a:sym typeface="Source Sans Pro"/>
              </a:defRPr>
            </a:lvl3pPr>
            <a:lvl4pPr indent="-317500" lvl="3" marL="1828800" marR="0" rtl="0" algn="l">
              <a:lnSpc>
                <a:spcPct val="115000"/>
              </a:lnSpc>
              <a:spcBef>
                <a:spcPts val="1600"/>
              </a:spcBef>
              <a:spcAft>
                <a:spcPts val="0"/>
              </a:spcAft>
              <a:buClr>
                <a:schemeClr val="lt2"/>
              </a:buClr>
              <a:buSzPts val="1400"/>
              <a:buFont typeface="Source Sans Pro"/>
              <a:buChar char="●"/>
              <a:defRPr b="0" i="0" sz="1400" u="none" cap="none" strike="noStrike">
                <a:solidFill>
                  <a:schemeClr val="lt2"/>
                </a:solidFill>
                <a:latin typeface="Source Sans Pro"/>
                <a:ea typeface="Source Sans Pro"/>
                <a:cs typeface="Source Sans Pro"/>
                <a:sym typeface="Source Sans Pro"/>
              </a:defRPr>
            </a:lvl4pPr>
            <a:lvl5pPr indent="-317500" lvl="4" marL="2286000" marR="0" rtl="0" algn="l">
              <a:lnSpc>
                <a:spcPct val="115000"/>
              </a:lnSpc>
              <a:spcBef>
                <a:spcPts val="1600"/>
              </a:spcBef>
              <a:spcAft>
                <a:spcPts val="0"/>
              </a:spcAft>
              <a:buClr>
                <a:schemeClr val="lt2"/>
              </a:buClr>
              <a:buSzPts val="1400"/>
              <a:buFont typeface="Source Sans Pro"/>
              <a:buChar char="○"/>
              <a:defRPr b="0" i="0" sz="1400" u="none" cap="none" strike="noStrike">
                <a:solidFill>
                  <a:schemeClr val="lt2"/>
                </a:solidFill>
                <a:latin typeface="Source Sans Pro"/>
                <a:ea typeface="Source Sans Pro"/>
                <a:cs typeface="Source Sans Pro"/>
                <a:sym typeface="Source Sans Pro"/>
              </a:defRPr>
            </a:lvl5pPr>
            <a:lvl6pPr indent="-317500" lvl="5" marL="2743200" marR="0" rtl="0" algn="l">
              <a:lnSpc>
                <a:spcPct val="115000"/>
              </a:lnSpc>
              <a:spcBef>
                <a:spcPts val="1600"/>
              </a:spcBef>
              <a:spcAft>
                <a:spcPts val="0"/>
              </a:spcAft>
              <a:buClr>
                <a:schemeClr val="lt2"/>
              </a:buClr>
              <a:buSzPts val="1400"/>
              <a:buFont typeface="Source Sans Pro"/>
              <a:buChar char="■"/>
              <a:defRPr b="0" i="0" sz="1400" u="none" cap="none" strike="noStrike">
                <a:solidFill>
                  <a:schemeClr val="lt2"/>
                </a:solidFill>
                <a:latin typeface="Source Sans Pro"/>
                <a:ea typeface="Source Sans Pro"/>
                <a:cs typeface="Source Sans Pro"/>
                <a:sym typeface="Source Sans Pro"/>
              </a:defRPr>
            </a:lvl6pPr>
            <a:lvl7pPr indent="-317500" lvl="6" marL="3200400" marR="0" rtl="0" algn="l">
              <a:lnSpc>
                <a:spcPct val="115000"/>
              </a:lnSpc>
              <a:spcBef>
                <a:spcPts val="1600"/>
              </a:spcBef>
              <a:spcAft>
                <a:spcPts val="0"/>
              </a:spcAft>
              <a:buClr>
                <a:schemeClr val="lt2"/>
              </a:buClr>
              <a:buSzPts val="1400"/>
              <a:buFont typeface="Source Sans Pro"/>
              <a:buChar char="●"/>
              <a:defRPr b="0" i="0" sz="1400" u="none" cap="none" strike="noStrike">
                <a:solidFill>
                  <a:schemeClr val="lt2"/>
                </a:solidFill>
                <a:latin typeface="Source Sans Pro"/>
                <a:ea typeface="Source Sans Pro"/>
                <a:cs typeface="Source Sans Pro"/>
                <a:sym typeface="Source Sans Pro"/>
              </a:defRPr>
            </a:lvl7pPr>
            <a:lvl8pPr indent="-317500" lvl="7" marL="3657600" marR="0" rtl="0" algn="l">
              <a:lnSpc>
                <a:spcPct val="115000"/>
              </a:lnSpc>
              <a:spcBef>
                <a:spcPts val="1600"/>
              </a:spcBef>
              <a:spcAft>
                <a:spcPts val="0"/>
              </a:spcAft>
              <a:buClr>
                <a:schemeClr val="lt2"/>
              </a:buClr>
              <a:buSzPts val="1400"/>
              <a:buFont typeface="Source Sans Pro"/>
              <a:buChar char="○"/>
              <a:defRPr b="0" i="0" sz="1400" u="none" cap="none" strike="noStrike">
                <a:solidFill>
                  <a:schemeClr val="lt2"/>
                </a:solidFill>
                <a:latin typeface="Source Sans Pro"/>
                <a:ea typeface="Source Sans Pro"/>
                <a:cs typeface="Source Sans Pro"/>
                <a:sym typeface="Source Sans Pro"/>
              </a:defRPr>
            </a:lvl8pPr>
            <a:lvl9pPr indent="-317500" lvl="8" marL="4114800" marR="0" rtl="0" algn="l">
              <a:lnSpc>
                <a:spcPct val="115000"/>
              </a:lnSpc>
              <a:spcBef>
                <a:spcPts val="1600"/>
              </a:spcBef>
              <a:spcAft>
                <a:spcPts val="1600"/>
              </a:spcAft>
              <a:buClr>
                <a:schemeClr val="lt2"/>
              </a:buClr>
              <a:buSzPts val="1400"/>
              <a:buFont typeface="Source Sans Pro"/>
              <a:buChar char="■"/>
              <a:defRPr b="0" i="0" sz="1400" u="none" cap="none" strike="noStrike">
                <a:solidFill>
                  <a:schemeClr val="lt2"/>
                </a:solidFill>
                <a:latin typeface="Source Sans Pro"/>
                <a:ea typeface="Source Sans Pro"/>
                <a:cs typeface="Source Sans Pro"/>
                <a:sym typeface="Source Sans Pro"/>
              </a:defRPr>
            </a:lvl9pPr>
          </a:lstStyle>
          <a:p/>
        </p:txBody>
      </p:sp>
      <p:sp>
        <p:nvSpPr>
          <p:cNvPr id="8" name="Google Shape;8;p81"/>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steamkidzclub.weebly.com/"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hyperlink" Target="https://repl.i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6"/>
          <p:cNvSpPr txBox="1"/>
          <p:nvPr>
            <p:ph type="title"/>
          </p:nvPr>
        </p:nvSpPr>
        <p:spPr>
          <a:xfrm>
            <a:off x="526800" y="302675"/>
            <a:ext cx="4045200" cy="153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STEAMKidz</a:t>
            </a:r>
            <a:endParaRPr/>
          </a:p>
          <a:p>
            <a:pPr indent="0" lvl="0" marL="0" rtl="0" algn="ctr">
              <a:lnSpc>
                <a:spcPct val="100000"/>
              </a:lnSpc>
              <a:spcBef>
                <a:spcPts val="0"/>
              </a:spcBef>
              <a:spcAft>
                <a:spcPts val="0"/>
              </a:spcAft>
              <a:buSzPts val="3800"/>
              <a:buNone/>
            </a:pPr>
            <a:r>
              <a:t/>
            </a:r>
            <a:endParaRPr/>
          </a:p>
        </p:txBody>
      </p:sp>
      <p:sp>
        <p:nvSpPr>
          <p:cNvPr id="59" name="Google Shape;59;p6"/>
          <p:cNvSpPr txBox="1"/>
          <p:nvPr>
            <p:ph idx="1" type="subTitle"/>
          </p:nvPr>
        </p:nvSpPr>
        <p:spPr>
          <a:xfrm>
            <a:off x="265500" y="2769001"/>
            <a:ext cx="4045200" cy="13455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100"/>
              <a:buNone/>
            </a:pPr>
            <a:r>
              <a:t/>
            </a:r>
            <a:endParaRPr/>
          </a:p>
        </p:txBody>
      </p:sp>
      <p:sp>
        <p:nvSpPr>
          <p:cNvPr id="60" name="Google Shape;60;p6"/>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SzPts val="1800"/>
              <a:buNone/>
            </a:pPr>
            <a:r>
              <a:rPr lang="en"/>
              <a:t>Founded by Tomi to encourage more kids in STEAM. It focuses on the intersectionality of STEM and Arts</a:t>
            </a:r>
            <a:endParaRPr/>
          </a:p>
          <a:p>
            <a:pPr indent="0" lvl="0" marL="0" rtl="0" algn="l">
              <a:lnSpc>
                <a:spcPct val="115000"/>
              </a:lnSpc>
              <a:spcBef>
                <a:spcPts val="1600"/>
              </a:spcBef>
              <a:spcAft>
                <a:spcPts val="1600"/>
              </a:spcAft>
              <a:buSzPts val="1800"/>
              <a:buNone/>
            </a:pPr>
            <a:r>
              <a:rPr b="1" lang="en" sz="2000" u="sng">
                <a:solidFill>
                  <a:schemeClr val="hlink"/>
                </a:solidFill>
                <a:latin typeface="Arial"/>
                <a:ea typeface="Arial"/>
                <a:cs typeface="Arial"/>
                <a:sym typeface="Arial"/>
                <a:hlinkClick r:id="rId3"/>
              </a:rPr>
              <a:t>https://steamkidzclub.weebly.com/</a:t>
            </a:r>
            <a:endParaRPr b="1" sz="2700"/>
          </a:p>
        </p:txBody>
      </p:sp>
      <p:pic>
        <p:nvPicPr>
          <p:cNvPr id="61" name="Google Shape;61;p6"/>
          <p:cNvPicPr preferRelativeResize="0"/>
          <p:nvPr/>
        </p:nvPicPr>
        <p:blipFill rotWithShape="1">
          <a:blip r:embed="rId4">
            <a:alphaModFix/>
          </a:blip>
          <a:srcRect b="0" l="0" r="0" t="0"/>
          <a:stretch/>
        </p:blipFill>
        <p:spPr>
          <a:xfrm>
            <a:off x="843625" y="1397650"/>
            <a:ext cx="3349800" cy="33498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40"/>
          <p:cNvSpPr txBox="1"/>
          <p:nvPr>
            <p:ph type="title"/>
          </p:nvPr>
        </p:nvSpPr>
        <p:spPr>
          <a:xfrm>
            <a:off x="315225" y="2085350"/>
            <a:ext cx="3995400" cy="8715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Intro to Python  </a:t>
            </a:r>
            <a:endParaRPr/>
          </a:p>
        </p:txBody>
      </p:sp>
      <p:sp>
        <p:nvSpPr>
          <p:cNvPr id="67" name="Google Shape;67;p40"/>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SzPts val="1800"/>
              <a:buNone/>
            </a:pPr>
            <a:r>
              <a:rPr lang="en"/>
              <a:t>It is easy to learn and is used as a tool by professional game developers . </a:t>
            </a:r>
            <a:endParaRPr/>
          </a:p>
          <a:p>
            <a:pPr indent="0" lvl="0" marL="0" rtl="0" algn="l">
              <a:lnSpc>
                <a:spcPct val="115000"/>
              </a:lnSpc>
              <a:spcBef>
                <a:spcPts val="1600"/>
              </a:spcBef>
              <a:spcAft>
                <a:spcPts val="0"/>
              </a:spcAft>
              <a:buSzPts val="1800"/>
              <a:buNone/>
            </a:pPr>
            <a:r>
              <a:rPr lang="en"/>
              <a:t>Python is a high level programming language that can be used to do many things like code games, apps, develop projects etc.</a:t>
            </a:r>
            <a:endParaRPr/>
          </a:p>
          <a:p>
            <a:pPr indent="0" lvl="0" marL="0" rtl="0" algn="l">
              <a:lnSpc>
                <a:spcPct val="115000"/>
              </a:lnSpc>
              <a:spcBef>
                <a:spcPts val="1600"/>
              </a:spcBef>
              <a:spcAft>
                <a:spcPts val="1600"/>
              </a:spcAft>
              <a:buSzPts val="1800"/>
              <a:buNone/>
            </a:pPr>
            <a:r>
              <a:rPr lang="en"/>
              <a:t>Python is an object oriented language (OOP)  but can also run without it.  It can also be used a bridge with other languages like Java and C. </a:t>
            </a:r>
            <a:endParaRPr/>
          </a:p>
        </p:txBody>
      </p:sp>
      <p:pic>
        <p:nvPicPr>
          <p:cNvPr id="68" name="Google Shape;68;p40"/>
          <p:cNvPicPr preferRelativeResize="0"/>
          <p:nvPr/>
        </p:nvPicPr>
        <p:blipFill rotWithShape="1">
          <a:blip r:embed="rId3">
            <a:alphaModFix/>
          </a:blip>
          <a:srcRect b="0" l="0" r="0" t="0"/>
          <a:stretch/>
        </p:blipFill>
        <p:spPr>
          <a:xfrm>
            <a:off x="1406938" y="323025"/>
            <a:ext cx="1762325" cy="17623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41"/>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800"/>
              <a:buNone/>
            </a:pPr>
            <a:r>
              <a:rPr b="0" lang="en" sz="2300">
                <a:latin typeface="Arial"/>
                <a:ea typeface="Arial"/>
                <a:cs typeface="Arial"/>
                <a:sym typeface="Arial"/>
              </a:rPr>
              <a:t> (</a:t>
            </a:r>
            <a:r>
              <a:rPr b="0" lang="en" sz="2300" u="sng">
                <a:solidFill>
                  <a:srgbClr val="1155CC"/>
                </a:solidFill>
                <a:latin typeface="Arial"/>
                <a:ea typeface="Arial"/>
                <a:cs typeface="Arial"/>
                <a:sym typeface="Arial"/>
                <a:hlinkClick r:id="rId3">
                  <a:extLst>
                    <a:ext uri="{A12FA001-AC4F-418D-AE19-62706E023703}">
                      <ahyp:hlinkClr val="tx"/>
                    </a:ext>
                  </a:extLst>
                </a:hlinkClick>
              </a:rPr>
              <a:t>Repl.it</a:t>
            </a:r>
            <a:r>
              <a:rPr b="0" lang="en" sz="2300">
                <a:latin typeface="Arial"/>
                <a:ea typeface="Arial"/>
                <a:cs typeface="Arial"/>
                <a:sym typeface="Arial"/>
              </a:rPr>
              <a:t>)</a:t>
            </a:r>
            <a:r>
              <a:rPr lang="en" sz="2400">
                <a:latin typeface="Arial"/>
                <a:ea typeface="Arial"/>
                <a:cs typeface="Arial"/>
                <a:sym typeface="Arial"/>
              </a:rPr>
              <a:t> also for python </a:t>
            </a:r>
            <a:endParaRPr sz="2500"/>
          </a:p>
        </p:txBody>
      </p:sp>
      <p:sp>
        <p:nvSpPr>
          <p:cNvPr id="74" name="Google Shape;74;p41"/>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1600"/>
              </a:spcAft>
              <a:buSzPts val="1800"/>
              <a:buNone/>
            </a:pPr>
            <a:r>
              <a:rPr lang="en"/>
              <a:t>We will use repl.it  to run python. We will learn how to program a game.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42"/>
          <p:cNvSpPr txBox="1"/>
          <p:nvPr>
            <p:ph type="title"/>
          </p:nvPr>
        </p:nvSpPr>
        <p:spPr>
          <a:xfrm>
            <a:off x="265500" y="1181700"/>
            <a:ext cx="3892200" cy="15156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800"/>
              <a:buNone/>
            </a:pPr>
            <a:r>
              <a:rPr lang="en"/>
              <a:t> Compiling vs interpreting</a:t>
            </a:r>
            <a:endParaRPr/>
          </a:p>
        </p:txBody>
      </p:sp>
      <p:sp>
        <p:nvSpPr>
          <p:cNvPr id="80" name="Google Shape;80;p42"/>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SzPts val="1800"/>
              <a:buNone/>
            </a:pPr>
            <a:r>
              <a:rPr lang="en"/>
              <a:t>Most other high order programming languages like  C and Java etc need to be compiled (or translated) before a computer or processor can understand what they are saying. </a:t>
            </a:r>
            <a:endParaRPr/>
          </a:p>
          <a:p>
            <a:pPr indent="0" lvl="0" marL="0" rtl="0" algn="l">
              <a:lnSpc>
                <a:spcPct val="115000"/>
              </a:lnSpc>
              <a:spcBef>
                <a:spcPts val="1600"/>
              </a:spcBef>
              <a:spcAft>
                <a:spcPts val="1600"/>
              </a:spcAft>
              <a:buSzPts val="1800"/>
              <a:buNone/>
            </a:pPr>
            <a:r>
              <a:rPr lang="en"/>
              <a:t>Python does not need compiling, it can be translated into machine code.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43"/>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string</a:t>
            </a:r>
            <a:endParaRPr/>
          </a:p>
        </p:txBody>
      </p:sp>
      <p:sp>
        <p:nvSpPr>
          <p:cNvPr id="86" name="Google Shape;86;p43"/>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SzPts val="1800"/>
              <a:buNone/>
            </a:pPr>
            <a:r>
              <a:rPr lang="en">
                <a:highlight>
                  <a:schemeClr val="accent2"/>
                </a:highlight>
              </a:rPr>
              <a:t>A string in programming is a set of text or series of characters. When you use numbers, you have to define them as integers or the program will see them as string and not perform what you want. </a:t>
            </a:r>
            <a:endParaRPr>
              <a:highlight>
                <a:schemeClr val="accent2"/>
              </a:highlight>
            </a:endParaRPr>
          </a:p>
          <a:p>
            <a:pPr indent="0" lvl="0" marL="0" rtl="0" algn="l">
              <a:lnSpc>
                <a:spcPct val="115000"/>
              </a:lnSpc>
              <a:spcBef>
                <a:spcPts val="1600"/>
              </a:spcBef>
              <a:spcAft>
                <a:spcPts val="1600"/>
              </a:spcAft>
              <a:buSzPts val="1800"/>
              <a:buNone/>
            </a:pPr>
            <a:r>
              <a:rPr lang="en">
                <a:highlight>
                  <a:schemeClr val="accent2"/>
                </a:highlight>
              </a:rPr>
              <a:t>The line you entered is considered a statement and when you code, you tell the computer to program some statements. </a:t>
            </a:r>
            <a:endParaRPr>
              <a:highlight>
                <a:schemeClr val="accent2"/>
              </a:highligh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44"/>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Variables </a:t>
            </a:r>
            <a:endParaRPr/>
          </a:p>
        </p:txBody>
      </p:sp>
      <p:sp>
        <p:nvSpPr>
          <p:cNvPr id="92" name="Google Shape;92;p44"/>
          <p:cNvSpPr txBox="1"/>
          <p:nvPr>
            <p:ph idx="2" type="body"/>
          </p:nvPr>
        </p:nvSpPr>
        <p:spPr>
          <a:xfrm>
            <a:off x="4731300" y="190825"/>
            <a:ext cx="4249200" cy="47871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SzPts val="1800"/>
              <a:buNone/>
            </a:pPr>
            <a:r>
              <a:rPr lang="en"/>
              <a:t>A variable is a container for some values which can be an integer, a string, boolean, a float etc. It provides a way for you to label and access information. You can declare a variable like:</a:t>
            </a:r>
            <a:endParaRPr/>
          </a:p>
          <a:p>
            <a:pPr indent="0" lvl="0" marL="0" rtl="0" algn="l">
              <a:lnSpc>
                <a:spcPct val="115000"/>
              </a:lnSpc>
              <a:spcBef>
                <a:spcPts val="1600"/>
              </a:spcBef>
              <a:spcAft>
                <a:spcPts val="0"/>
              </a:spcAft>
              <a:buSzPts val="1800"/>
              <a:buNone/>
            </a:pPr>
            <a:r>
              <a:rPr lang="en"/>
              <a:t>myVariable = 10</a:t>
            </a:r>
            <a:endParaRPr/>
          </a:p>
          <a:p>
            <a:pPr indent="0" lvl="0" marL="0" rtl="0" algn="l">
              <a:lnSpc>
                <a:spcPct val="115000"/>
              </a:lnSpc>
              <a:spcBef>
                <a:spcPts val="1600"/>
              </a:spcBef>
              <a:spcAft>
                <a:spcPts val="0"/>
              </a:spcAft>
              <a:buSzPts val="1800"/>
              <a:buNone/>
            </a:pPr>
            <a:r>
              <a:rPr lang="en"/>
              <a:t>Python is case sensitive so watch how you write. </a:t>
            </a:r>
            <a:endParaRPr/>
          </a:p>
          <a:p>
            <a:pPr indent="0" lvl="0" marL="0" rtl="0" algn="l">
              <a:lnSpc>
                <a:spcPct val="115000"/>
              </a:lnSpc>
              <a:spcBef>
                <a:spcPts val="1600"/>
              </a:spcBef>
              <a:spcAft>
                <a:spcPts val="1600"/>
              </a:spcAft>
              <a:buSzPts val="18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45"/>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Variables </a:t>
            </a:r>
            <a:endParaRPr/>
          </a:p>
        </p:txBody>
      </p:sp>
      <p:sp>
        <p:nvSpPr>
          <p:cNvPr id="98" name="Google Shape;98;p45"/>
          <p:cNvSpPr txBox="1"/>
          <p:nvPr>
            <p:ph idx="1" type="subTitle"/>
          </p:nvPr>
        </p:nvSpPr>
        <p:spPr>
          <a:xfrm>
            <a:off x="265500" y="2769001"/>
            <a:ext cx="4045200" cy="13455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100"/>
              <a:buNone/>
            </a:pPr>
            <a:r>
              <a:t/>
            </a:r>
            <a:endParaRPr/>
          </a:p>
        </p:txBody>
      </p:sp>
      <p:sp>
        <p:nvSpPr>
          <p:cNvPr id="99" name="Google Shape;99;p45"/>
          <p:cNvSpPr txBox="1"/>
          <p:nvPr>
            <p:ph idx="2" type="body"/>
          </p:nvPr>
        </p:nvSpPr>
        <p:spPr>
          <a:xfrm>
            <a:off x="4733275" y="119625"/>
            <a:ext cx="4288200" cy="48108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Clr>
                <a:schemeClr val="dk2"/>
              </a:buClr>
              <a:buSzPts val="1100"/>
              <a:buFont typeface="Arial"/>
              <a:buNone/>
            </a:pPr>
            <a:r>
              <a:rPr lang="en"/>
              <a:t>A variable can contain only numbers, letter and underscores. It can’t start with a number. </a:t>
            </a:r>
            <a:endParaRPr/>
          </a:p>
          <a:p>
            <a:pPr indent="0" lvl="0" marL="0" rtl="0" algn="l">
              <a:lnSpc>
                <a:spcPct val="115000"/>
              </a:lnSpc>
              <a:spcBef>
                <a:spcPts val="1600"/>
              </a:spcBef>
              <a:spcAft>
                <a:spcPts val="0"/>
              </a:spcAft>
              <a:buClr>
                <a:schemeClr val="dk2"/>
              </a:buClr>
              <a:buSzPts val="1100"/>
              <a:buFont typeface="Arial"/>
              <a:buNone/>
            </a:pPr>
            <a:r>
              <a:rPr lang="en"/>
              <a:t>Variables are used for values that can be changed. E.g</a:t>
            </a:r>
            <a:endParaRPr/>
          </a:p>
          <a:p>
            <a:pPr indent="0" lvl="0" marL="0" rtl="0" algn="l">
              <a:lnSpc>
                <a:spcPct val="115000"/>
              </a:lnSpc>
              <a:spcBef>
                <a:spcPts val="1600"/>
              </a:spcBef>
              <a:spcAft>
                <a:spcPts val="0"/>
              </a:spcAft>
              <a:buSzPts val="1800"/>
              <a:buNone/>
            </a:pPr>
            <a:r>
              <a:rPr lang="en"/>
              <a:t>myVariable  +4 = </a:t>
            </a:r>
            <a:endParaRPr/>
          </a:p>
          <a:p>
            <a:pPr indent="0" lvl="0" marL="0" rtl="0" algn="l">
              <a:lnSpc>
                <a:spcPct val="115000"/>
              </a:lnSpc>
              <a:spcBef>
                <a:spcPts val="1600"/>
              </a:spcBef>
              <a:spcAft>
                <a:spcPts val="0"/>
              </a:spcAft>
              <a:buClr>
                <a:schemeClr val="dk2"/>
              </a:buClr>
              <a:buSzPts val="1100"/>
              <a:buFont typeface="Arial"/>
              <a:buNone/>
            </a:pPr>
            <a:r>
              <a:rPr lang="en"/>
              <a:t>When writing variables, be consistent, choose descriptive names and follow the traditions of the language. Also keep the length in check because the longer it is, the more likely you are to make a mistake in writing it.</a:t>
            </a:r>
            <a:endParaRPr/>
          </a:p>
          <a:p>
            <a:pPr indent="0" lvl="0" marL="0" rtl="0" algn="l">
              <a:lnSpc>
                <a:spcPct val="115000"/>
              </a:lnSpc>
              <a:spcBef>
                <a:spcPts val="1600"/>
              </a:spcBef>
              <a:spcAft>
                <a:spcPts val="1600"/>
              </a:spcAft>
              <a:buSzPts val="18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46"/>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input</a:t>
            </a:r>
            <a:endParaRPr/>
          </a:p>
        </p:txBody>
      </p:sp>
      <p:sp>
        <p:nvSpPr>
          <p:cNvPr id="105" name="Google Shape;105;p46"/>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SzPts val="1800"/>
              <a:buNone/>
            </a:pPr>
            <a:r>
              <a:rPr lang="en"/>
              <a:t>An input is a value that the user can enter into the program to perform a function. </a:t>
            </a:r>
            <a:endParaRPr/>
          </a:p>
          <a:p>
            <a:pPr indent="0" lvl="0" marL="0" rtl="0" algn="l">
              <a:lnSpc>
                <a:spcPct val="115000"/>
              </a:lnSpc>
              <a:spcBef>
                <a:spcPts val="1600"/>
              </a:spcBef>
              <a:spcAft>
                <a:spcPts val="0"/>
              </a:spcAft>
              <a:buSzPts val="1800"/>
              <a:buNone/>
            </a:pPr>
            <a:r>
              <a:rPr lang="en"/>
              <a:t>You use a input() to allow users to enter input </a:t>
            </a:r>
            <a:endParaRPr/>
          </a:p>
          <a:p>
            <a:pPr indent="0" lvl="0" marL="0" rtl="0" algn="l">
              <a:lnSpc>
                <a:spcPct val="115000"/>
              </a:lnSpc>
              <a:spcBef>
                <a:spcPts val="1600"/>
              </a:spcBef>
              <a:spcAft>
                <a:spcPts val="1600"/>
              </a:spcAft>
              <a:buSzPts val="18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47"/>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Functions </a:t>
            </a:r>
            <a:endParaRPr/>
          </a:p>
        </p:txBody>
      </p:sp>
      <p:sp>
        <p:nvSpPr>
          <p:cNvPr id="111" name="Google Shape;111;p47"/>
          <p:cNvSpPr txBox="1"/>
          <p:nvPr>
            <p:ph idx="2" type="body"/>
          </p:nvPr>
        </p:nvSpPr>
        <p:spPr>
          <a:xfrm>
            <a:off x="4751750" y="214600"/>
            <a:ext cx="4134000" cy="47397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SzPts val="1800"/>
              <a:buNone/>
            </a:pPr>
            <a:r>
              <a:rPr lang="en"/>
              <a:t>A function is piece of code that can execute a particular logic. Some functions are built into the program and can be used when you “call” the function. You can also build your own function.  To get all the built in functions in python, you can use </a:t>
            </a:r>
            <a:endParaRPr/>
          </a:p>
          <a:p>
            <a:pPr indent="0" lvl="0" marL="0" rtl="0" algn="l">
              <a:lnSpc>
                <a:spcPct val="115000"/>
              </a:lnSpc>
              <a:spcBef>
                <a:spcPts val="1600"/>
              </a:spcBef>
              <a:spcAft>
                <a:spcPts val="0"/>
              </a:spcAft>
              <a:buSzPts val="1800"/>
              <a:buNone/>
            </a:pPr>
            <a:r>
              <a:rPr lang="en"/>
              <a:t>dir(__builtins__)</a:t>
            </a:r>
            <a:endParaRPr/>
          </a:p>
          <a:p>
            <a:pPr indent="0" lvl="0" marL="0" rtl="0" algn="l">
              <a:lnSpc>
                <a:spcPct val="115000"/>
              </a:lnSpc>
              <a:spcBef>
                <a:spcPts val="1600"/>
              </a:spcBef>
              <a:spcAft>
                <a:spcPts val="0"/>
              </a:spcAft>
              <a:buSzPts val="1800"/>
              <a:buNone/>
            </a:pPr>
            <a:r>
              <a:rPr lang="en"/>
              <a:t>To know what a function does, you can use </a:t>
            </a:r>
            <a:endParaRPr/>
          </a:p>
          <a:p>
            <a:pPr indent="0" lvl="0" marL="0" rtl="0" algn="l">
              <a:lnSpc>
                <a:spcPct val="115000"/>
              </a:lnSpc>
              <a:spcBef>
                <a:spcPts val="1600"/>
              </a:spcBef>
              <a:spcAft>
                <a:spcPts val="1600"/>
              </a:spcAft>
              <a:buSzPts val="1800"/>
              <a:buNone/>
            </a:pPr>
            <a:r>
              <a:rPr lang="en"/>
              <a:t>help(functionName)</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Plum">
  <a:themeElements>
    <a:clrScheme name="Plum">
      <a:dk1>
        <a:srgbClr val="611BB8"/>
      </a:dk1>
      <a:lt1>
        <a:srgbClr val="FFFFFF"/>
      </a:lt1>
      <a:dk2>
        <a:srgbClr val="000000"/>
      </a:dk2>
      <a:lt2>
        <a:srgbClr val="7F7F7F"/>
      </a:lt2>
      <a:accent1>
        <a:srgbClr val="333333"/>
      </a:accent1>
      <a:accent2>
        <a:srgbClr val="5E2B97"/>
      </a:accent2>
      <a:accent3>
        <a:srgbClr val="7E57C2"/>
      </a:accent3>
      <a:accent4>
        <a:srgbClr val="C77025"/>
      </a:accent4>
      <a:accent5>
        <a:srgbClr val="009688"/>
      </a:accent5>
      <a:accent6>
        <a:srgbClr val="FFD600"/>
      </a:accent6>
      <a:hlink>
        <a:srgbClr val="009688"/>
      </a:hlink>
      <a:folHlink>
        <a:srgbClr val="00968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