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Raleway"/>
      <p:regular r:id="rId17"/>
      <p:bold r:id="rId18"/>
      <p:italic r:id="rId19"/>
      <p:boldItalic r:id="rId20"/>
    </p:embeddedFont>
    <p:embeddedFont>
      <p:font typeface="Source Sans Pro"/>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guide id="3" orient="horz" pos="456">
          <p15:clr>
            <a:srgbClr val="9AA0A6"/>
          </p15:clr>
        </p15:guide>
      </p15:sldGuideLst>
    </p:ext>
    <p:ext uri="http://customooxmlschemas.google.com/">
      <go:slidesCustomData xmlns:go="http://customooxmlschemas.google.com/" r:id="rId25" roundtripDataSignature="AMtx7mi5188jo9SUzHqzvR7WZk9DRlm0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 pos="456" orient="horz"/>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aleway-boldItalic.fntdata"/><Relationship Id="rId22" Type="http://schemas.openxmlformats.org/officeDocument/2006/relationships/font" Target="fonts/SourceSansPro-bold.fntdata"/><Relationship Id="rId21" Type="http://schemas.openxmlformats.org/officeDocument/2006/relationships/font" Target="fonts/SourceSansPro-regular.fntdata"/><Relationship Id="rId24" Type="http://schemas.openxmlformats.org/officeDocument/2006/relationships/font" Target="fonts/SourceSansPro-boldItalic.fntdata"/><Relationship Id="rId23" Type="http://schemas.openxmlformats.org/officeDocument/2006/relationships/font" Target="fonts/SourceSansPro-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aleway-regular.fntdata"/><Relationship Id="rId16" Type="http://schemas.openxmlformats.org/officeDocument/2006/relationships/slide" Target="slides/slide11.xml"/><Relationship Id="rId19" Type="http://schemas.openxmlformats.org/officeDocument/2006/relationships/font" Target="fonts/Raleway-italic.fntdata"/><Relationship Id="rId18" Type="http://schemas.openxmlformats.org/officeDocument/2006/relationships/font" Target="fonts/Raleway-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 name="Google Shape;56;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 name="Google Shape;121;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p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7" name="Google Shape;77;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3" name="Google Shape;83;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5" name="Google Shape;95;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1" name="Google Shape;101;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8" name="Google Shape;108;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 name="Shape 9"/>
        <p:cNvGrpSpPr/>
        <p:nvPr/>
      </p:nvGrpSpPr>
      <p:grpSpPr>
        <a:xfrm>
          <a:off x="0" y="0"/>
          <a:ext cx="0" cy="0"/>
          <a:chOff x="0" y="0"/>
          <a:chExt cx="0" cy="0"/>
        </a:xfrm>
      </p:grpSpPr>
      <p:sp>
        <p:nvSpPr>
          <p:cNvPr id="10" name="Google Shape;10;p83"/>
          <p:cNvSpPr/>
          <p:nvPr/>
        </p:nvSpPr>
        <p:spPr>
          <a:xfrm>
            <a:off x="4636800" y="80700"/>
            <a:ext cx="4426500" cy="49821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cxnSp>
        <p:nvCxnSpPr>
          <p:cNvPr id="11" name="Google Shape;11;p83"/>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12" name="Google Shape;12;p83"/>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3800"/>
              <a:buNone/>
              <a:defRPr sz="3800"/>
            </a:lvl1pPr>
            <a:lvl2pPr lvl="1" algn="ctr">
              <a:lnSpc>
                <a:spcPct val="100000"/>
              </a:lnSpc>
              <a:spcBef>
                <a:spcPts val="0"/>
              </a:spcBef>
              <a:spcAft>
                <a:spcPts val="0"/>
              </a:spcAft>
              <a:buSzPts val="3800"/>
              <a:buNone/>
              <a:defRPr sz="3800"/>
            </a:lvl2pPr>
            <a:lvl3pPr lvl="2" algn="ctr">
              <a:lnSpc>
                <a:spcPct val="100000"/>
              </a:lnSpc>
              <a:spcBef>
                <a:spcPts val="0"/>
              </a:spcBef>
              <a:spcAft>
                <a:spcPts val="0"/>
              </a:spcAft>
              <a:buSzPts val="3800"/>
              <a:buNone/>
              <a:defRPr sz="3800"/>
            </a:lvl3pPr>
            <a:lvl4pPr lvl="3" algn="ctr">
              <a:lnSpc>
                <a:spcPct val="100000"/>
              </a:lnSpc>
              <a:spcBef>
                <a:spcPts val="0"/>
              </a:spcBef>
              <a:spcAft>
                <a:spcPts val="0"/>
              </a:spcAft>
              <a:buSzPts val="3800"/>
              <a:buNone/>
              <a:defRPr sz="3800"/>
            </a:lvl4pPr>
            <a:lvl5pPr lvl="4" algn="ctr">
              <a:lnSpc>
                <a:spcPct val="100000"/>
              </a:lnSpc>
              <a:spcBef>
                <a:spcPts val="0"/>
              </a:spcBef>
              <a:spcAft>
                <a:spcPts val="0"/>
              </a:spcAft>
              <a:buSzPts val="3800"/>
              <a:buNone/>
              <a:defRPr sz="3800"/>
            </a:lvl5pPr>
            <a:lvl6pPr lvl="5" algn="ctr">
              <a:lnSpc>
                <a:spcPct val="100000"/>
              </a:lnSpc>
              <a:spcBef>
                <a:spcPts val="0"/>
              </a:spcBef>
              <a:spcAft>
                <a:spcPts val="0"/>
              </a:spcAft>
              <a:buSzPts val="3800"/>
              <a:buNone/>
              <a:defRPr sz="3800"/>
            </a:lvl6pPr>
            <a:lvl7pPr lvl="6" algn="ctr">
              <a:lnSpc>
                <a:spcPct val="100000"/>
              </a:lnSpc>
              <a:spcBef>
                <a:spcPts val="0"/>
              </a:spcBef>
              <a:spcAft>
                <a:spcPts val="0"/>
              </a:spcAft>
              <a:buSzPts val="3800"/>
              <a:buNone/>
              <a:defRPr sz="3800"/>
            </a:lvl7pPr>
            <a:lvl8pPr lvl="7" algn="ctr">
              <a:lnSpc>
                <a:spcPct val="100000"/>
              </a:lnSpc>
              <a:spcBef>
                <a:spcPts val="0"/>
              </a:spcBef>
              <a:spcAft>
                <a:spcPts val="0"/>
              </a:spcAft>
              <a:buSzPts val="3800"/>
              <a:buNone/>
              <a:defRPr sz="3800"/>
            </a:lvl8pPr>
            <a:lvl9pPr lvl="8" algn="ctr">
              <a:lnSpc>
                <a:spcPct val="100000"/>
              </a:lnSpc>
              <a:spcBef>
                <a:spcPts val="0"/>
              </a:spcBef>
              <a:spcAft>
                <a:spcPts val="0"/>
              </a:spcAft>
              <a:buSzPts val="3800"/>
              <a:buNone/>
              <a:defRPr sz="3800"/>
            </a:lvl9pPr>
          </a:lstStyle>
          <a:p/>
        </p:txBody>
      </p:sp>
      <p:sp>
        <p:nvSpPr>
          <p:cNvPr id="13" name="Google Shape;13;p83"/>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4" name="Google Shape;14;p83"/>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Clr>
                <a:schemeClr val="lt1"/>
              </a:buClr>
              <a:buSzPts val="1800"/>
              <a:buChar char="●"/>
              <a:defRPr>
                <a:solidFill>
                  <a:schemeClr val="lt1"/>
                </a:solidFill>
              </a:defRPr>
            </a:lvl1pPr>
            <a:lvl2pPr indent="-317500" lvl="1" marL="914400" algn="l">
              <a:lnSpc>
                <a:spcPct val="115000"/>
              </a:lnSpc>
              <a:spcBef>
                <a:spcPts val="1600"/>
              </a:spcBef>
              <a:spcAft>
                <a:spcPts val="0"/>
              </a:spcAft>
              <a:buClr>
                <a:schemeClr val="lt1"/>
              </a:buClr>
              <a:buSzPts val="1400"/>
              <a:buChar char="○"/>
              <a:defRPr>
                <a:solidFill>
                  <a:schemeClr val="lt1"/>
                </a:solidFill>
              </a:defRPr>
            </a:lvl2pPr>
            <a:lvl3pPr indent="-317500" lvl="2" marL="1371600" algn="l">
              <a:lnSpc>
                <a:spcPct val="115000"/>
              </a:lnSpc>
              <a:spcBef>
                <a:spcPts val="1600"/>
              </a:spcBef>
              <a:spcAft>
                <a:spcPts val="0"/>
              </a:spcAft>
              <a:buClr>
                <a:schemeClr val="lt1"/>
              </a:buClr>
              <a:buSzPts val="1400"/>
              <a:buChar char="■"/>
              <a:defRPr>
                <a:solidFill>
                  <a:schemeClr val="lt1"/>
                </a:solidFill>
              </a:defRPr>
            </a:lvl3pPr>
            <a:lvl4pPr indent="-317500" lvl="3" marL="1828800" algn="l">
              <a:lnSpc>
                <a:spcPct val="115000"/>
              </a:lnSpc>
              <a:spcBef>
                <a:spcPts val="1600"/>
              </a:spcBef>
              <a:spcAft>
                <a:spcPts val="0"/>
              </a:spcAft>
              <a:buClr>
                <a:schemeClr val="lt1"/>
              </a:buClr>
              <a:buSzPts val="1400"/>
              <a:buChar char="●"/>
              <a:defRPr>
                <a:solidFill>
                  <a:schemeClr val="lt1"/>
                </a:solidFill>
              </a:defRPr>
            </a:lvl4pPr>
            <a:lvl5pPr indent="-317500" lvl="4" marL="2286000" algn="l">
              <a:lnSpc>
                <a:spcPct val="115000"/>
              </a:lnSpc>
              <a:spcBef>
                <a:spcPts val="1600"/>
              </a:spcBef>
              <a:spcAft>
                <a:spcPts val="0"/>
              </a:spcAft>
              <a:buClr>
                <a:schemeClr val="lt1"/>
              </a:buClr>
              <a:buSzPts val="1400"/>
              <a:buChar char="○"/>
              <a:defRPr>
                <a:solidFill>
                  <a:schemeClr val="lt1"/>
                </a:solidFill>
              </a:defRPr>
            </a:lvl5pPr>
            <a:lvl6pPr indent="-317500" lvl="5" marL="2743200" algn="l">
              <a:lnSpc>
                <a:spcPct val="115000"/>
              </a:lnSpc>
              <a:spcBef>
                <a:spcPts val="1600"/>
              </a:spcBef>
              <a:spcAft>
                <a:spcPts val="0"/>
              </a:spcAft>
              <a:buClr>
                <a:schemeClr val="lt1"/>
              </a:buClr>
              <a:buSzPts val="1400"/>
              <a:buChar char="■"/>
              <a:defRPr>
                <a:solidFill>
                  <a:schemeClr val="lt1"/>
                </a:solidFill>
              </a:defRPr>
            </a:lvl6pPr>
            <a:lvl7pPr indent="-317500" lvl="6" marL="3200400" algn="l">
              <a:lnSpc>
                <a:spcPct val="115000"/>
              </a:lnSpc>
              <a:spcBef>
                <a:spcPts val="1600"/>
              </a:spcBef>
              <a:spcAft>
                <a:spcPts val="0"/>
              </a:spcAft>
              <a:buClr>
                <a:schemeClr val="lt1"/>
              </a:buClr>
              <a:buSzPts val="1400"/>
              <a:buChar char="●"/>
              <a:defRPr>
                <a:solidFill>
                  <a:schemeClr val="lt1"/>
                </a:solidFill>
              </a:defRPr>
            </a:lvl7pPr>
            <a:lvl8pPr indent="-317500" lvl="7" marL="3657600" algn="l">
              <a:lnSpc>
                <a:spcPct val="115000"/>
              </a:lnSpc>
              <a:spcBef>
                <a:spcPts val="1600"/>
              </a:spcBef>
              <a:spcAft>
                <a:spcPts val="0"/>
              </a:spcAft>
              <a:buClr>
                <a:schemeClr val="lt1"/>
              </a:buClr>
              <a:buSzPts val="1400"/>
              <a:buChar char="○"/>
              <a:defRPr>
                <a:solidFill>
                  <a:schemeClr val="lt1"/>
                </a:solidFill>
              </a:defRPr>
            </a:lvl8pPr>
            <a:lvl9pPr indent="-317500" lvl="8" marL="4114800" algn="l">
              <a:lnSpc>
                <a:spcPct val="115000"/>
              </a:lnSpc>
              <a:spcBef>
                <a:spcPts val="1600"/>
              </a:spcBef>
              <a:spcAft>
                <a:spcPts val="1600"/>
              </a:spcAft>
              <a:buClr>
                <a:schemeClr val="lt1"/>
              </a:buClr>
              <a:buSzPts val="1400"/>
              <a:buChar char="■"/>
              <a:defRPr>
                <a:solidFill>
                  <a:schemeClr val="lt1"/>
                </a:solidFill>
              </a:defRPr>
            </a:lvl9pPr>
          </a:lstStyle>
          <a:p/>
        </p:txBody>
      </p:sp>
      <p:sp>
        <p:nvSpPr>
          <p:cNvPr id="15" name="Google Shape;15;p83"/>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7" name="Shape 47"/>
        <p:cNvGrpSpPr/>
        <p:nvPr/>
      </p:nvGrpSpPr>
      <p:grpSpPr>
        <a:xfrm>
          <a:off x="0" y="0"/>
          <a:ext cx="0" cy="0"/>
          <a:chOff x="0" y="0"/>
          <a:chExt cx="0" cy="0"/>
        </a:xfrm>
      </p:grpSpPr>
      <p:sp>
        <p:nvSpPr>
          <p:cNvPr id="48" name="Google Shape;48;p91"/>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91"/>
          <p:cNvSpPr txBox="1"/>
          <p:nvPr>
            <p:ph hasCustomPrompt="1" type="title"/>
          </p:nvPr>
        </p:nvSpPr>
        <p:spPr>
          <a:xfrm>
            <a:off x="311700" y="743001"/>
            <a:ext cx="8520600" cy="20064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lnSpc>
                <a:spcPct val="100000"/>
              </a:lnSpc>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91"/>
          <p:cNvSpPr txBox="1"/>
          <p:nvPr>
            <p:ph idx="1" type="body"/>
          </p:nvPr>
        </p:nvSpPr>
        <p:spPr>
          <a:xfrm>
            <a:off x="311700" y="2845182"/>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Clr>
                <a:schemeClr val="lt1"/>
              </a:buClr>
              <a:buSzPts val="1800"/>
              <a:buChar char="●"/>
              <a:defRPr>
                <a:solidFill>
                  <a:schemeClr val="lt1"/>
                </a:solidFill>
              </a:defRPr>
            </a:lvl1pPr>
            <a:lvl2pPr indent="-317500" lvl="1" marL="914400" algn="ctr">
              <a:lnSpc>
                <a:spcPct val="115000"/>
              </a:lnSpc>
              <a:spcBef>
                <a:spcPts val="1600"/>
              </a:spcBef>
              <a:spcAft>
                <a:spcPts val="0"/>
              </a:spcAft>
              <a:buClr>
                <a:schemeClr val="lt1"/>
              </a:buClr>
              <a:buSzPts val="1400"/>
              <a:buChar char="○"/>
              <a:defRPr>
                <a:solidFill>
                  <a:schemeClr val="lt1"/>
                </a:solidFill>
              </a:defRPr>
            </a:lvl2pPr>
            <a:lvl3pPr indent="-317500" lvl="2" marL="1371600" algn="ctr">
              <a:lnSpc>
                <a:spcPct val="115000"/>
              </a:lnSpc>
              <a:spcBef>
                <a:spcPts val="1600"/>
              </a:spcBef>
              <a:spcAft>
                <a:spcPts val="0"/>
              </a:spcAft>
              <a:buClr>
                <a:schemeClr val="lt1"/>
              </a:buClr>
              <a:buSzPts val="1400"/>
              <a:buChar char="■"/>
              <a:defRPr>
                <a:solidFill>
                  <a:schemeClr val="lt1"/>
                </a:solidFill>
              </a:defRPr>
            </a:lvl3pPr>
            <a:lvl4pPr indent="-317500" lvl="3" marL="1828800" algn="ctr">
              <a:lnSpc>
                <a:spcPct val="115000"/>
              </a:lnSpc>
              <a:spcBef>
                <a:spcPts val="1600"/>
              </a:spcBef>
              <a:spcAft>
                <a:spcPts val="0"/>
              </a:spcAft>
              <a:buClr>
                <a:schemeClr val="lt1"/>
              </a:buClr>
              <a:buSzPts val="1400"/>
              <a:buChar char="●"/>
              <a:defRPr>
                <a:solidFill>
                  <a:schemeClr val="lt1"/>
                </a:solidFill>
              </a:defRPr>
            </a:lvl4pPr>
            <a:lvl5pPr indent="-317500" lvl="4" marL="2286000" algn="ctr">
              <a:lnSpc>
                <a:spcPct val="115000"/>
              </a:lnSpc>
              <a:spcBef>
                <a:spcPts val="1600"/>
              </a:spcBef>
              <a:spcAft>
                <a:spcPts val="0"/>
              </a:spcAft>
              <a:buClr>
                <a:schemeClr val="lt1"/>
              </a:buClr>
              <a:buSzPts val="1400"/>
              <a:buChar char="○"/>
              <a:defRPr>
                <a:solidFill>
                  <a:schemeClr val="lt1"/>
                </a:solidFill>
              </a:defRPr>
            </a:lvl5pPr>
            <a:lvl6pPr indent="-317500" lvl="5" marL="2743200" algn="ctr">
              <a:lnSpc>
                <a:spcPct val="115000"/>
              </a:lnSpc>
              <a:spcBef>
                <a:spcPts val="1600"/>
              </a:spcBef>
              <a:spcAft>
                <a:spcPts val="0"/>
              </a:spcAft>
              <a:buClr>
                <a:schemeClr val="lt1"/>
              </a:buClr>
              <a:buSzPts val="1400"/>
              <a:buChar char="■"/>
              <a:defRPr>
                <a:solidFill>
                  <a:schemeClr val="lt1"/>
                </a:solidFill>
              </a:defRPr>
            </a:lvl6pPr>
            <a:lvl7pPr indent="-317500" lvl="6" marL="3200400" algn="ctr">
              <a:lnSpc>
                <a:spcPct val="115000"/>
              </a:lnSpc>
              <a:spcBef>
                <a:spcPts val="1600"/>
              </a:spcBef>
              <a:spcAft>
                <a:spcPts val="0"/>
              </a:spcAft>
              <a:buClr>
                <a:schemeClr val="lt1"/>
              </a:buClr>
              <a:buSzPts val="1400"/>
              <a:buChar char="●"/>
              <a:defRPr>
                <a:solidFill>
                  <a:schemeClr val="lt1"/>
                </a:solidFill>
              </a:defRPr>
            </a:lvl7pPr>
            <a:lvl8pPr indent="-317500" lvl="7" marL="3657600" algn="ctr">
              <a:lnSpc>
                <a:spcPct val="115000"/>
              </a:lnSpc>
              <a:spcBef>
                <a:spcPts val="1600"/>
              </a:spcBef>
              <a:spcAft>
                <a:spcPts val="0"/>
              </a:spcAft>
              <a:buClr>
                <a:schemeClr val="lt1"/>
              </a:buClr>
              <a:buSzPts val="1400"/>
              <a:buChar char="○"/>
              <a:defRPr>
                <a:solidFill>
                  <a:schemeClr val="lt1"/>
                </a:solidFill>
              </a:defRPr>
            </a:lvl8pPr>
            <a:lvl9pPr indent="-317500" lvl="8" marL="4114800" algn="ctr">
              <a:lnSpc>
                <a:spcPct val="115000"/>
              </a:lnSpc>
              <a:spcBef>
                <a:spcPts val="1600"/>
              </a:spcBef>
              <a:spcAft>
                <a:spcPts val="1600"/>
              </a:spcAft>
              <a:buClr>
                <a:schemeClr val="lt1"/>
              </a:buClr>
              <a:buSzPts val="1400"/>
              <a:buChar char="■"/>
              <a:defRPr>
                <a:solidFill>
                  <a:schemeClr val="lt1"/>
                </a:solidFill>
              </a:defRPr>
            </a:lvl9pPr>
          </a:lstStyle>
          <a:p/>
        </p:txBody>
      </p:sp>
      <p:sp>
        <p:nvSpPr>
          <p:cNvPr id="51" name="Google Shape;51;p9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92"/>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82"/>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82"/>
          <p:cNvSpPr txBox="1"/>
          <p:nvPr>
            <p:ph type="ctrTitle"/>
          </p:nvPr>
        </p:nvSpPr>
        <p:spPr>
          <a:xfrm>
            <a:off x="485875" y="264475"/>
            <a:ext cx="8183700" cy="14736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200"/>
              <a:buNone/>
              <a:defRPr sz="4200"/>
            </a:lvl1pPr>
            <a:lvl2pPr lvl="1" algn="l">
              <a:lnSpc>
                <a:spcPct val="100000"/>
              </a:lnSpc>
              <a:spcBef>
                <a:spcPts val="0"/>
              </a:spcBef>
              <a:spcAft>
                <a:spcPts val="0"/>
              </a:spcAft>
              <a:buSzPts val="4200"/>
              <a:buNone/>
              <a:defRPr sz="4200"/>
            </a:lvl2pPr>
            <a:lvl3pPr lvl="2" algn="l">
              <a:lnSpc>
                <a:spcPct val="100000"/>
              </a:lnSpc>
              <a:spcBef>
                <a:spcPts val="0"/>
              </a:spcBef>
              <a:spcAft>
                <a:spcPts val="0"/>
              </a:spcAft>
              <a:buSzPts val="4200"/>
              <a:buNone/>
              <a:defRPr sz="4200"/>
            </a:lvl3pPr>
            <a:lvl4pPr lvl="3" algn="l">
              <a:lnSpc>
                <a:spcPct val="100000"/>
              </a:lnSpc>
              <a:spcBef>
                <a:spcPts val="0"/>
              </a:spcBef>
              <a:spcAft>
                <a:spcPts val="0"/>
              </a:spcAft>
              <a:buSzPts val="4200"/>
              <a:buNone/>
              <a:defRPr sz="4200"/>
            </a:lvl4pPr>
            <a:lvl5pPr lvl="4" algn="l">
              <a:lnSpc>
                <a:spcPct val="100000"/>
              </a:lnSpc>
              <a:spcBef>
                <a:spcPts val="0"/>
              </a:spcBef>
              <a:spcAft>
                <a:spcPts val="0"/>
              </a:spcAft>
              <a:buSzPts val="4200"/>
              <a:buNone/>
              <a:defRPr sz="4200"/>
            </a:lvl5pPr>
            <a:lvl6pPr lvl="5" algn="l">
              <a:lnSpc>
                <a:spcPct val="100000"/>
              </a:lnSpc>
              <a:spcBef>
                <a:spcPts val="0"/>
              </a:spcBef>
              <a:spcAft>
                <a:spcPts val="0"/>
              </a:spcAft>
              <a:buSzPts val="4200"/>
              <a:buNone/>
              <a:defRPr sz="4200"/>
            </a:lvl6pPr>
            <a:lvl7pPr lvl="6" algn="l">
              <a:lnSpc>
                <a:spcPct val="100000"/>
              </a:lnSpc>
              <a:spcBef>
                <a:spcPts val="0"/>
              </a:spcBef>
              <a:spcAft>
                <a:spcPts val="0"/>
              </a:spcAft>
              <a:buSzPts val="4200"/>
              <a:buNone/>
              <a:defRPr sz="4200"/>
            </a:lvl7pPr>
            <a:lvl8pPr lvl="7" algn="l">
              <a:lnSpc>
                <a:spcPct val="100000"/>
              </a:lnSpc>
              <a:spcBef>
                <a:spcPts val="0"/>
              </a:spcBef>
              <a:spcAft>
                <a:spcPts val="0"/>
              </a:spcAft>
              <a:buSzPts val="4200"/>
              <a:buNone/>
              <a:defRPr sz="4200"/>
            </a:lvl8pPr>
            <a:lvl9pPr lvl="8" algn="l">
              <a:lnSpc>
                <a:spcPct val="100000"/>
              </a:lnSpc>
              <a:spcBef>
                <a:spcPts val="0"/>
              </a:spcBef>
              <a:spcAft>
                <a:spcPts val="0"/>
              </a:spcAft>
              <a:buSzPts val="4200"/>
              <a:buNone/>
              <a:defRPr sz="4200"/>
            </a:lvl9pPr>
          </a:lstStyle>
          <a:p/>
        </p:txBody>
      </p:sp>
      <p:sp>
        <p:nvSpPr>
          <p:cNvPr id="19" name="Google Shape;19;p82"/>
          <p:cNvSpPr txBox="1"/>
          <p:nvPr>
            <p:ph idx="1" type="subTitle"/>
          </p:nvPr>
        </p:nvSpPr>
        <p:spPr>
          <a:xfrm>
            <a:off x="485875" y="1738075"/>
            <a:ext cx="8183700" cy="8610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0" name="Google Shape;20;p82"/>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2"/>
        </a:solidFill>
      </p:bgPr>
    </p:bg>
    <p:spTree>
      <p:nvGrpSpPr>
        <p:cNvPr id="21" name="Shape 21"/>
        <p:cNvGrpSpPr/>
        <p:nvPr/>
      </p:nvGrpSpPr>
      <p:grpSpPr>
        <a:xfrm>
          <a:off x="0" y="0"/>
          <a:ext cx="0" cy="0"/>
          <a:chOff x="0" y="0"/>
          <a:chExt cx="0" cy="0"/>
        </a:xfrm>
      </p:grpSpPr>
      <p:sp>
        <p:nvSpPr>
          <p:cNvPr id="22" name="Google Shape;22;p84"/>
          <p:cNvSpPr txBox="1"/>
          <p:nvPr>
            <p:ph type="title"/>
          </p:nvPr>
        </p:nvSpPr>
        <p:spPr>
          <a:xfrm>
            <a:off x="490250" y="526350"/>
            <a:ext cx="56040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chemeClr val="lt1"/>
              </a:buClr>
              <a:buSzPts val="4800"/>
              <a:buNone/>
              <a:defRPr sz="4800">
                <a:solidFill>
                  <a:schemeClr val="lt1"/>
                </a:solidFill>
              </a:defRPr>
            </a:lvl1pPr>
            <a:lvl2pPr lvl="1" algn="l">
              <a:lnSpc>
                <a:spcPct val="100000"/>
              </a:lnSpc>
              <a:spcBef>
                <a:spcPts val="0"/>
              </a:spcBef>
              <a:spcAft>
                <a:spcPts val="0"/>
              </a:spcAft>
              <a:buClr>
                <a:schemeClr val="lt1"/>
              </a:buClr>
              <a:buSzPts val="4800"/>
              <a:buNone/>
              <a:defRPr sz="4800">
                <a:solidFill>
                  <a:schemeClr val="lt1"/>
                </a:solidFill>
              </a:defRPr>
            </a:lvl2pPr>
            <a:lvl3pPr lvl="2" algn="l">
              <a:lnSpc>
                <a:spcPct val="100000"/>
              </a:lnSpc>
              <a:spcBef>
                <a:spcPts val="0"/>
              </a:spcBef>
              <a:spcAft>
                <a:spcPts val="0"/>
              </a:spcAft>
              <a:buClr>
                <a:schemeClr val="lt1"/>
              </a:buClr>
              <a:buSzPts val="4800"/>
              <a:buNone/>
              <a:defRPr sz="4800">
                <a:solidFill>
                  <a:schemeClr val="lt1"/>
                </a:solidFill>
              </a:defRPr>
            </a:lvl3pPr>
            <a:lvl4pPr lvl="3" algn="l">
              <a:lnSpc>
                <a:spcPct val="100000"/>
              </a:lnSpc>
              <a:spcBef>
                <a:spcPts val="0"/>
              </a:spcBef>
              <a:spcAft>
                <a:spcPts val="0"/>
              </a:spcAft>
              <a:buClr>
                <a:schemeClr val="lt1"/>
              </a:buClr>
              <a:buSzPts val="4800"/>
              <a:buNone/>
              <a:defRPr sz="4800">
                <a:solidFill>
                  <a:schemeClr val="lt1"/>
                </a:solidFill>
              </a:defRPr>
            </a:lvl4pPr>
            <a:lvl5pPr lvl="4" algn="l">
              <a:lnSpc>
                <a:spcPct val="100000"/>
              </a:lnSpc>
              <a:spcBef>
                <a:spcPts val="0"/>
              </a:spcBef>
              <a:spcAft>
                <a:spcPts val="0"/>
              </a:spcAft>
              <a:buClr>
                <a:schemeClr val="lt1"/>
              </a:buClr>
              <a:buSzPts val="4800"/>
              <a:buNone/>
              <a:defRPr sz="4800">
                <a:solidFill>
                  <a:schemeClr val="lt1"/>
                </a:solidFill>
              </a:defRPr>
            </a:lvl5pPr>
            <a:lvl6pPr lvl="5" algn="l">
              <a:lnSpc>
                <a:spcPct val="100000"/>
              </a:lnSpc>
              <a:spcBef>
                <a:spcPts val="0"/>
              </a:spcBef>
              <a:spcAft>
                <a:spcPts val="0"/>
              </a:spcAft>
              <a:buClr>
                <a:schemeClr val="lt1"/>
              </a:buClr>
              <a:buSzPts val="4800"/>
              <a:buNone/>
              <a:defRPr sz="4800">
                <a:solidFill>
                  <a:schemeClr val="lt1"/>
                </a:solidFill>
              </a:defRPr>
            </a:lvl6pPr>
            <a:lvl7pPr lvl="6" algn="l">
              <a:lnSpc>
                <a:spcPct val="100000"/>
              </a:lnSpc>
              <a:spcBef>
                <a:spcPts val="0"/>
              </a:spcBef>
              <a:spcAft>
                <a:spcPts val="0"/>
              </a:spcAft>
              <a:buClr>
                <a:schemeClr val="lt1"/>
              </a:buClr>
              <a:buSzPts val="4800"/>
              <a:buNone/>
              <a:defRPr sz="4800">
                <a:solidFill>
                  <a:schemeClr val="lt1"/>
                </a:solidFill>
              </a:defRPr>
            </a:lvl7pPr>
            <a:lvl8pPr lvl="7" algn="l">
              <a:lnSpc>
                <a:spcPct val="100000"/>
              </a:lnSpc>
              <a:spcBef>
                <a:spcPts val="0"/>
              </a:spcBef>
              <a:spcAft>
                <a:spcPts val="0"/>
              </a:spcAft>
              <a:buClr>
                <a:schemeClr val="lt1"/>
              </a:buClr>
              <a:buSzPts val="4800"/>
              <a:buNone/>
              <a:defRPr sz="4800">
                <a:solidFill>
                  <a:schemeClr val="lt1"/>
                </a:solidFill>
              </a:defRPr>
            </a:lvl8pPr>
            <a:lvl9pPr lvl="8" algn="l">
              <a:lnSpc>
                <a:spcPct val="100000"/>
              </a:lnSpc>
              <a:spcBef>
                <a:spcPts val="0"/>
              </a:spcBef>
              <a:spcAft>
                <a:spcPts val="0"/>
              </a:spcAft>
              <a:buClr>
                <a:schemeClr val="lt1"/>
              </a:buClr>
              <a:buSzPts val="4800"/>
              <a:buNone/>
              <a:defRPr sz="4800">
                <a:solidFill>
                  <a:schemeClr val="lt1"/>
                </a:solidFill>
              </a:defRPr>
            </a:lvl9pPr>
          </a:lstStyle>
          <a:p/>
        </p:txBody>
      </p:sp>
      <p:sp>
        <p:nvSpPr>
          <p:cNvPr id="23" name="Google Shape;23;p84"/>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sp>
        <p:nvSpPr>
          <p:cNvPr id="25" name="Google Shape;25;p85"/>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85"/>
          <p:cNvSpPr txBox="1"/>
          <p:nvPr>
            <p:ph type="title"/>
          </p:nvPr>
        </p:nvSpPr>
        <p:spPr>
          <a:xfrm>
            <a:off x="485875" y="1714500"/>
            <a:ext cx="8183700" cy="78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3600"/>
              <a:buNone/>
              <a:defRPr sz="3600"/>
            </a:lvl1pPr>
            <a:lvl2pPr lvl="1" algn="l">
              <a:lnSpc>
                <a:spcPct val="100000"/>
              </a:lnSpc>
              <a:spcBef>
                <a:spcPts val="0"/>
              </a:spcBef>
              <a:spcAft>
                <a:spcPts val="0"/>
              </a:spcAft>
              <a:buSzPts val="3600"/>
              <a:buNone/>
              <a:defRPr sz="3600"/>
            </a:lvl2pPr>
            <a:lvl3pPr lvl="2" algn="l">
              <a:lnSpc>
                <a:spcPct val="100000"/>
              </a:lnSpc>
              <a:spcBef>
                <a:spcPts val="0"/>
              </a:spcBef>
              <a:spcAft>
                <a:spcPts val="0"/>
              </a:spcAft>
              <a:buSzPts val="3600"/>
              <a:buNone/>
              <a:defRPr sz="3600"/>
            </a:lvl3pPr>
            <a:lvl4pPr lvl="3" algn="l">
              <a:lnSpc>
                <a:spcPct val="100000"/>
              </a:lnSpc>
              <a:spcBef>
                <a:spcPts val="0"/>
              </a:spcBef>
              <a:spcAft>
                <a:spcPts val="0"/>
              </a:spcAft>
              <a:buSzPts val="3600"/>
              <a:buNone/>
              <a:defRPr sz="3600"/>
            </a:lvl4pPr>
            <a:lvl5pPr lvl="4" algn="l">
              <a:lnSpc>
                <a:spcPct val="100000"/>
              </a:lnSpc>
              <a:spcBef>
                <a:spcPts val="0"/>
              </a:spcBef>
              <a:spcAft>
                <a:spcPts val="0"/>
              </a:spcAft>
              <a:buSzPts val="3600"/>
              <a:buNone/>
              <a:defRPr sz="3600"/>
            </a:lvl5pPr>
            <a:lvl6pPr lvl="5" algn="l">
              <a:lnSpc>
                <a:spcPct val="100000"/>
              </a:lnSpc>
              <a:spcBef>
                <a:spcPts val="0"/>
              </a:spcBef>
              <a:spcAft>
                <a:spcPts val="0"/>
              </a:spcAft>
              <a:buSzPts val="3600"/>
              <a:buNone/>
              <a:defRPr sz="3600"/>
            </a:lvl6pPr>
            <a:lvl7pPr lvl="6" algn="l">
              <a:lnSpc>
                <a:spcPct val="100000"/>
              </a:lnSpc>
              <a:spcBef>
                <a:spcPts val="0"/>
              </a:spcBef>
              <a:spcAft>
                <a:spcPts val="0"/>
              </a:spcAft>
              <a:buSzPts val="3600"/>
              <a:buNone/>
              <a:defRPr sz="3600"/>
            </a:lvl7pPr>
            <a:lvl8pPr lvl="7" algn="l">
              <a:lnSpc>
                <a:spcPct val="100000"/>
              </a:lnSpc>
              <a:spcBef>
                <a:spcPts val="0"/>
              </a:spcBef>
              <a:spcAft>
                <a:spcPts val="0"/>
              </a:spcAft>
              <a:buSzPts val="3600"/>
              <a:buNone/>
              <a:defRPr sz="3600"/>
            </a:lvl8pPr>
            <a:lvl9pPr lvl="8" algn="l">
              <a:lnSpc>
                <a:spcPct val="100000"/>
              </a:lnSpc>
              <a:spcBef>
                <a:spcPts val="0"/>
              </a:spcBef>
              <a:spcAft>
                <a:spcPts val="0"/>
              </a:spcAft>
              <a:buSzPts val="3600"/>
              <a:buNone/>
              <a:defRPr sz="3600"/>
            </a:lvl9pPr>
          </a:lstStyle>
          <a:p/>
        </p:txBody>
      </p:sp>
      <p:sp>
        <p:nvSpPr>
          <p:cNvPr id="27" name="Google Shape;27;p85"/>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8" name="Shape 28"/>
        <p:cNvGrpSpPr/>
        <p:nvPr/>
      </p:nvGrpSpPr>
      <p:grpSpPr>
        <a:xfrm>
          <a:off x="0" y="0"/>
          <a:ext cx="0" cy="0"/>
          <a:chOff x="0" y="0"/>
          <a:chExt cx="0" cy="0"/>
        </a:xfrm>
      </p:grpSpPr>
      <p:sp>
        <p:nvSpPr>
          <p:cNvPr id="29" name="Google Shape;29;p86"/>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0" name="Google Shape;30;p8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31" name="Google Shape;31;p86"/>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2" name="Shape 32"/>
        <p:cNvGrpSpPr/>
        <p:nvPr/>
      </p:nvGrpSpPr>
      <p:grpSpPr>
        <a:xfrm>
          <a:off x="0" y="0"/>
          <a:ext cx="0" cy="0"/>
          <a:chOff x="0" y="0"/>
          <a:chExt cx="0" cy="0"/>
        </a:xfrm>
      </p:grpSpPr>
      <p:sp>
        <p:nvSpPr>
          <p:cNvPr id="33" name="Google Shape;33;p87"/>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4" name="Google Shape;34;p8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5" name="Google Shape;35;p8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6" name="Google Shape;36;p87"/>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7" name="Shape 37"/>
        <p:cNvGrpSpPr/>
        <p:nvPr/>
      </p:nvGrpSpPr>
      <p:grpSpPr>
        <a:xfrm>
          <a:off x="0" y="0"/>
          <a:ext cx="0" cy="0"/>
          <a:chOff x="0" y="0"/>
          <a:chExt cx="0" cy="0"/>
        </a:xfrm>
      </p:grpSpPr>
      <p:sp>
        <p:nvSpPr>
          <p:cNvPr id="38" name="Google Shape;38;p88"/>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3000"/>
              <a:buNone/>
              <a:defRPr/>
            </a:lvl1pPr>
            <a:lvl2pPr lvl="1" algn="l">
              <a:lnSpc>
                <a:spcPct val="100000"/>
              </a:lnSpc>
              <a:spcBef>
                <a:spcPts val="0"/>
              </a:spcBef>
              <a:spcAft>
                <a:spcPts val="0"/>
              </a:spcAft>
              <a:buSzPts val="3000"/>
              <a:buNone/>
              <a:defRPr/>
            </a:lvl2pPr>
            <a:lvl3pPr lvl="2" algn="l">
              <a:lnSpc>
                <a:spcPct val="100000"/>
              </a:lnSpc>
              <a:spcBef>
                <a:spcPts val="0"/>
              </a:spcBef>
              <a:spcAft>
                <a:spcPts val="0"/>
              </a:spcAft>
              <a:buSzPts val="3000"/>
              <a:buNone/>
              <a:defRPr/>
            </a:lvl3pPr>
            <a:lvl4pPr lvl="3" algn="l">
              <a:lnSpc>
                <a:spcPct val="100000"/>
              </a:lnSpc>
              <a:spcBef>
                <a:spcPts val="0"/>
              </a:spcBef>
              <a:spcAft>
                <a:spcPts val="0"/>
              </a:spcAft>
              <a:buSzPts val="3000"/>
              <a:buNone/>
              <a:defRPr/>
            </a:lvl4pPr>
            <a:lvl5pPr lvl="4" algn="l">
              <a:lnSpc>
                <a:spcPct val="100000"/>
              </a:lnSpc>
              <a:spcBef>
                <a:spcPts val="0"/>
              </a:spcBef>
              <a:spcAft>
                <a:spcPts val="0"/>
              </a:spcAft>
              <a:buSzPts val="3000"/>
              <a:buNone/>
              <a:defRPr/>
            </a:lvl5pPr>
            <a:lvl6pPr lvl="5" algn="l">
              <a:lnSpc>
                <a:spcPct val="100000"/>
              </a:lnSpc>
              <a:spcBef>
                <a:spcPts val="0"/>
              </a:spcBef>
              <a:spcAft>
                <a:spcPts val="0"/>
              </a:spcAft>
              <a:buSzPts val="3000"/>
              <a:buNone/>
              <a:defRPr/>
            </a:lvl6pPr>
            <a:lvl7pPr lvl="6" algn="l">
              <a:lnSpc>
                <a:spcPct val="100000"/>
              </a:lnSpc>
              <a:spcBef>
                <a:spcPts val="0"/>
              </a:spcBef>
              <a:spcAft>
                <a:spcPts val="0"/>
              </a:spcAft>
              <a:buSzPts val="3000"/>
              <a:buNone/>
              <a:defRPr/>
            </a:lvl7pPr>
            <a:lvl8pPr lvl="7" algn="l">
              <a:lnSpc>
                <a:spcPct val="100000"/>
              </a:lnSpc>
              <a:spcBef>
                <a:spcPts val="0"/>
              </a:spcBef>
              <a:spcAft>
                <a:spcPts val="0"/>
              </a:spcAft>
              <a:buSzPts val="3000"/>
              <a:buNone/>
              <a:defRPr/>
            </a:lvl8pPr>
            <a:lvl9pPr lvl="8" algn="l">
              <a:lnSpc>
                <a:spcPct val="100000"/>
              </a:lnSpc>
              <a:spcBef>
                <a:spcPts val="0"/>
              </a:spcBef>
              <a:spcAft>
                <a:spcPts val="0"/>
              </a:spcAft>
              <a:buSzPts val="3000"/>
              <a:buNone/>
              <a:defRPr/>
            </a:lvl9pPr>
          </a:lstStyle>
          <a:p/>
        </p:txBody>
      </p:sp>
      <p:sp>
        <p:nvSpPr>
          <p:cNvPr id="39" name="Google Shape;39;p88"/>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40" name="Shape 40"/>
        <p:cNvGrpSpPr/>
        <p:nvPr/>
      </p:nvGrpSpPr>
      <p:grpSpPr>
        <a:xfrm>
          <a:off x="0" y="0"/>
          <a:ext cx="0" cy="0"/>
          <a:chOff x="0" y="0"/>
          <a:chExt cx="0" cy="0"/>
        </a:xfrm>
      </p:grpSpPr>
      <p:sp>
        <p:nvSpPr>
          <p:cNvPr id="41" name="Google Shape;41;p89"/>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2" name="Google Shape;42;p89"/>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43" name="Google Shape;43;p89"/>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4" name="Shape 44"/>
        <p:cNvGrpSpPr/>
        <p:nvPr/>
      </p:nvGrpSpPr>
      <p:grpSpPr>
        <a:xfrm>
          <a:off x="0" y="0"/>
          <a:ext cx="0" cy="0"/>
          <a:chOff x="0" y="0"/>
          <a:chExt cx="0" cy="0"/>
        </a:xfrm>
      </p:grpSpPr>
      <p:sp>
        <p:nvSpPr>
          <p:cNvPr id="45" name="Google Shape;45;p9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2100"/>
              <a:buNone/>
              <a:defRPr sz="2100"/>
            </a:lvl1pPr>
          </a:lstStyle>
          <a:p/>
        </p:txBody>
      </p:sp>
      <p:sp>
        <p:nvSpPr>
          <p:cNvPr id="46" name="Google Shape;46;p90"/>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plum">
    <p:bg>
      <p:bgPr>
        <a:solidFill>
          <a:schemeClr val="lt1"/>
        </a:solidFill>
      </p:bgPr>
    </p:bg>
    <p:spTree>
      <p:nvGrpSpPr>
        <p:cNvPr id="5" name="Shape 5"/>
        <p:cNvGrpSpPr/>
        <p:nvPr/>
      </p:nvGrpSpPr>
      <p:grpSpPr>
        <a:xfrm>
          <a:off x="0" y="0"/>
          <a:ext cx="0" cy="0"/>
          <a:chOff x="0" y="0"/>
          <a:chExt cx="0" cy="0"/>
        </a:xfrm>
      </p:grpSpPr>
      <p:sp>
        <p:nvSpPr>
          <p:cNvPr id="6" name="Google Shape;6;p81"/>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1pPr>
            <a:lvl2pPr lvl="1"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2pPr>
            <a:lvl3pPr lvl="2"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3pPr>
            <a:lvl4pPr lvl="3"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4pPr>
            <a:lvl5pPr lvl="4"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5pPr>
            <a:lvl6pPr lvl="5"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6pPr>
            <a:lvl7pPr lvl="6"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7pPr>
            <a:lvl8pPr lvl="7"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8pPr>
            <a:lvl9pPr lvl="8" marR="0" rtl="0" algn="l">
              <a:lnSpc>
                <a:spcPct val="100000"/>
              </a:lnSpc>
              <a:spcBef>
                <a:spcPts val="0"/>
              </a:spcBef>
              <a:spcAft>
                <a:spcPts val="0"/>
              </a:spcAft>
              <a:buClr>
                <a:schemeClr val="dk2"/>
              </a:buClr>
              <a:buSzPts val="3000"/>
              <a:buFont typeface="Raleway"/>
              <a:buNone/>
              <a:defRPr b="1" i="0" sz="3000" u="none" cap="none" strike="noStrike">
                <a:solidFill>
                  <a:schemeClr val="dk2"/>
                </a:solidFill>
                <a:latin typeface="Raleway"/>
                <a:ea typeface="Raleway"/>
                <a:cs typeface="Raleway"/>
                <a:sym typeface="Raleway"/>
              </a:defRPr>
            </a:lvl9pPr>
          </a:lstStyle>
          <a:p/>
        </p:txBody>
      </p:sp>
      <p:sp>
        <p:nvSpPr>
          <p:cNvPr id="7" name="Google Shape;7;p8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lt2"/>
              </a:buClr>
              <a:buSzPts val="1800"/>
              <a:buFont typeface="Source Sans Pro"/>
              <a:buChar char="●"/>
              <a:defRPr b="0" i="0" sz="1800" u="none" cap="none" strike="noStrike">
                <a:solidFill>
                  <a:schemeClr val="lt2"/>
                </a:solidFill>
                <a:latin typeface="Source Sans Pro"/>
                <a:ea typeface="Source Sans Pro"/>
                <a:cs typeface="Source Sans Pro"/>
                <a:sym typeface="Source Sans Pro"/>
              </a:defRPr>
            </a:lvl1pPr>
            <a:lvl2pPr indent="-317500" lvl="1" marL="9144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2pPr>
            <a:lvl3pPr indent="-317500" lvl="2" marL="13716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3pPr>
            <a:lvl4pPr indent="-317500" lvl="3" marL="18288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4pPr>
            <a:lvl5pPr indent="-317500" lvl="4" marL="22860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5pPr>
            <a:lvl6pPr indent="-317500" lvl="5" marL="27432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6pPr>
            <a:lvl7pPr indent="-317500" lvl="6" marL="32004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7pPr>
            <a:lvl8pPr indent="-317500" lvl="7" marL="3657600" marR="0" rtl="0" algn="l">
              <a:lnSpc>
                <a:spcPct val="115000"/>
              </a:lnSpc>
              <a:spcBef>
                <a:spcPts val="1600"/>
              </a:spcBef>
              <a:spcAft>
                <a:spcPts val="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8pPr>
            <a:lvl9pPr indent="-317500" lvl="8" marL="4114800" marR="0" rtl="0" algn="l">
              <a:lnSpc>
                <a:spcPct val="115000"/>
              </a:lnSpc>
              <a:spcBef>
                <a:spcPts val="1600"/>
              </a:spcBef>
              <a:spcAft>
                <a:spcPts val="1600"/>
              </a:spcAft>
              <a:buClr>
                <a:schemeClr val="lt2"/>
              </a:buClr>
              <a:buSzPts val="1400"/>
              <a:buFont typeface="Source Sans Pro"/>
              <a:buChar char="■"/>
              <a:defRPr b="0" i="0" sz="1400" u="none" cap="none" strike="noStrike">
                <a:solidFill>
                  <a:schemeClr val="lt2"/>
                </a:solidFill>
                <a:latin typeface="Source Sans Pro"/>
                <a:ea typeface="Source Sans Pro"/>
                <a:cs typeface="Source Sans Pro"/>
                <a:sym typeface="Source Sans Pro"/>
              </a:defRPr>
            </a:lvl9pPr>
          </a:lstStyle>
          <a:p/>
        </p:txBody>
      </p:sp>
      <p:sp>
        <p:nvSpPr>
          <p:cNvPr id="8" name="Google Shape;8;p8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steamkidzclub.weebly.com/"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hyperlink" Target="https://repl.it/"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hyperlink" Target="https://steamkidzclub.weebly.co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6"/>
          <p:cNvSpPr txBox="1"/>
          <p:nvPr>
            <p:ph type="title"/>
          </p:nvPr>
        </p:nvSpPr>
        <p:spPr>
          <a:xfrm>
            <a:off x="526800" y="302675"/>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STEAMKidz</a:t>
            </a:r>
            <a:endParaRPr/>
          </a:p>
          <a:p>
            <a:pPr indent="0" lvl="0" marL="0" rtl="0" algn="ctr">
              <a:lnSpc>
                <a:spcPct val="100000"/>
              </a:lnSpc>
              <a:spcBef>
                <a:spcPts val="0"/>
              </a:spcBef>
              <a:spcAft>
                <a:spcPts val="0"/>
              </a:spcAft>
              <a:buSzPts val="3800"/>
              <a:buNone/>
            </a:pPr>
            <a:r>
              <a:t/>
            </a:r>
            <a:endParaRPr/>
          </a:p>
        </p:txBody>
      </p:sp>
      <p:sp>
        <p:nvSpPr>
          <p:cNvPr id="59" name="Google Shape;59;p6"/>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t/>
            </a:r>
            <a:endParaRPr/>
          </a:p>
        </p:txBody>
      </p:sp>
      <p:sp>
        <p:nvSpPr>
          <p:cNvPr id="60" name="Google Shape;60;p6"/>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Founded by Tomi to encourage more kids in STEAM. It focuses on the intersectionality of STEM and Arts</a:t>
            </a:r>
            <a:endParaRPr/>
          </a:p>
          <a:p>
            <a:pPr indent="0" lvl="0" marL="0" rtl="0" algn="l">
              <a:lnSpc>
                <a:spcPct val="115000"/>
              </a:lnSpc>
              <a:spcBef>
                <a:spcPts val="1600"/>
              </a:spcBef>
              <a:spcAft>
                <a:spcPts val="1600"/>
              </a:spcAft>
              <a:buSzPts val="1800"/>
              <a:buNone/>
            </a:pPr>
            <a:r>
              <a:rPr b="1" lang="en" sz="2000" u="sng">
                <a:solidFill>
                  <a:schemeClr val="hlink"/>
                </a:solidFill>
                <a:latin typeface="Arial"/>
                <a:ea typeface="Arial"/>
                <a:cs typeface="Arial"/>
                <a:sym typeface="Arial"/>
                <a:hlinkClick r:id="rId3"/>
              </a:rPr>
              <a:t>https://steamkidzclub.weebly.com/</a:t>
            </a:r>
            <a:endParaRPr b="1" sz="2700"/>
          </a:p>
        </p:txBody>
      </p:sp>
      <p:pic>
        <p:nvPicPr>
          <p:cNvPr id="61" name="Google Shape;61;p6"/>
          <p:cNvPicPr preferRelativeResize="0"/>
          <p:nvPr/>
        </p:nvPicPr>
        <p:blipFill rotWithShape="1">
          <a:blip r:embed="rId4">
            <a:alphaModFix/>
          </a:blip>
          <a:srcRect b="0" l="0" r="0" t="0"/>
          <a:stretch/>
        </p:blipFill>
        <p:spPr>
          <a:xfrm>
            <a:off x="843625" y="1397650"/>
            <a:ext cx="3349800" cy="3349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27"/>
          <p:cNvSpPr txBox="1"/>
          <p:nvPr>
            <p:ph type="title"/>
          </p:nvPr>
        </p:nvSpPr>
        <p:spPr>
          <a:xfrm>
            <a:off x="87175" y="385950"/>
            <a:ext cx="4223400" cy="2329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Some css properties and examples </a:t>
            </a:r>
            <a:endParaRPr/>
          </a:p>
        </p:txBody>
      </p:sp>
      <p:sp>
        <p:nvSpPr>
          <p:cNvPr id="118" name="Google Shape;118;p27"/>
          <p:cNvSpPr txBox="1"/>
          <p:nvPr>
            <p:ph idx="2" type="body"/>
          </p:nvPr>
        </p:nvSpPr>
        <p:spPr>
          <a:xfrm>
            <a:off x="4572000" y="162325"/>
            <a:ext cx="4410600" cy="47415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color: </a:t>
            </a:r>
            <a:r>
              <a:rPr lang="en">
                <a:solidFill>
                  <a:srgbClr val="FF0000"/>
                </a:solidFill>
              </a:rPr>
              <a:t>red,</a:t>
            </a:r>
            <a:r>
              <a:rPr lang="en"/>
              <a:t> </a:t>
            </a:r>
            <a:r>
              <a:rPr lang="en">
                <a:solidFill>
                  <a:srgbClr val="000000"/>
                </a:solidFill>
              </a:rPr>
              <a:t>black</a:t>
            </a:r>
            <a:r>
              <a:rPr lang="en"/>
              <a:t>, white ,</a:t>
            </a:r>
            <a:r>
              <a:rPr lang="en">
                <a:solidFill>
                  <a:srgbClr val="FFFF00"/>
                </a:solidFill>
              </a:rPr>
              <a:t>yellow </a:t>
            </a:r>
            <a:endParaRPr>
              <a:solidFill>
                <a:srgbClr val="FFFF00"/>
              </a:solidFill>
            </a:endParaRPr>
          </a:p>
          <a:p>
            <a:pPr indent="0" lvl="0" marL="0" rtl="0" algn="l">
              <a:lnSpc>
                <a:spcPct val="115000"/>
              </a:lnSpc>
              <a:spcBef>
                <a:spcPts val="1600"/>
              </a:spcBef>
              <a:spcAft>
                <a:spcPts val="0"/>
              </a:spcAft>
              <a:buSzPts val="1800"/>
              <a:buNone/>
            </a:pPr>
            <a:r>
              <a:rPr lang="en"/>
              <a:t>Background-color: red, purple, pink,</a:t>
            </a:r>
            <a:endParaRPr/>
          </a:p>
          <a:p>
            <a:pPr indent="0" lvl="0" marL="0" rtl="0" algn="l">
              <a:lnSpc>
                <a:spcPct val="115000"/>
              </a:lnSpc>
              <a:spcBef>
                <a:spcPts val="1600"/>
              </a:spcBef>
              <a:spcAft>
                <a:spcPts val="0"/>
              </a:spcAft>
              <a:buSzPts val="1800"/>
              <a:buNone/>
            </a:pPr>
            <a:r>
              <a:rPr lang="en"/>
              <a:t>Text-align: left, right, center</a:t>
            </a:r>
            <a:endParaRPr/>
          </a:p>
          <a:p>
            <a:pPr indent="0" lvl="0" marL="0" rtl="0" algn="l">
              <a:lnSpc>
                <a:spcPct val="115000"/>
              </a:lnSpc>
              <a:spcBef>
                <a:spcPts val="1600"/>
              </a:spcBef>
              <a:spcAft>
                <a:spcPts val="0"/>
              </a:spcAft>
              <a:buSzPts val="1800"/>
              <a:buNone/>
            </a:pPr>
            <a:r>
              <a:rPr lang="en"/>
              <a:t>Font-size: 12px, 20pt</a:t>
            </a:r>
            <a:endParaRPr/>
          </a:p>
          <a:p>
            <a:pPr indent="0" lvl="0" marL="0" rtl="0" algn="l">
              <a:lnSpc>
                <a:spcPct val="115000"/>
              </a:lnSpc>
              <a:spcBef>
                <a:spcPts val="1600"/>
              </a:spcBef>
              <a:spcAft>
                <a:spcPts val="0"/>
              </a:spcAft>
              <a:buSzPts val="1800"/>
              <a:buNone/>
            </a:pPr>
            <a:r>
              <a:rPr lang="en"/>
              <a:t>Height: 100px, 100%</a:t>
            </a:r>
            <a:endParaRPr/>
          </a:p>
          <a:p>
            <a:pPr indent="0" lvl="0" marL="0" rtl="0" algn="l">
              <a:lnSpc>
                <a:spcPct val="115000"/>
              </a:lnSpc>
              <a:spcBef>
                <a:spcPts val="1600"/>
              </a:spcBef>
              <a:spcAft>
                <a:spcPts val="0"/>
              </a:spcAft>
              <a:buSzPts val="1800"/>
              <a:buNone/>
            </a:pPr>
            <a:r>
              <a:rPr lang="en"/>
              <a:t>Width: 50px, 50%</a:t>
            </a:r>
            <a:endParaRPr/>
          </a:p>
          <a:p>
            <a:pPr indent="0" lvl="0" marL="0" rtl="0" algn="l">
              <a:lnSpc>
                <a:spcPct val="115000"/>
              </a:lnSpc>
              <a:spcBef>
                <a:spcPts val="1600"/>
              </a:spcBef>
              <a:spcAft>
                <a:spcPts val="0"/>
              </a:spcAft>
              <a:buSzPts val="1800"/>
              <a:buNone/>
            </a:pPr>
            <a:r>
              <a:rPr lang="en"/>
              <a:t>Booder: 2px solid black</a:t>
            </a:r>
            <a:endParaRPr/>
          </a:p>
          <a:p>
            <a:pPr indent="0" lvl="0" marL="0" rtl="0" algn="l">
              <a:lnSpc>
                <a:spcPct val="115000"/>
              </a:lnSpc>
              <a:spcBef>
                <a:spcPts val="1600"/>
              </a:spcBef>
              <a:spcAft>
                <a:spcPts val="0"/>
              </a:spcAft>
              <a:buSzPts val="1800"/>
              <a:buNone/>
            </a:pPr>
            <a:r>
              <a:rPr lang="en"/>
              <a:t>Margin: 10px</a:t>
            </a:r>
            <a:endParaRPr/>
          </a:p>
          <a:p>
            <a:pPr indent="0" lvl="0" marL="0" rtl="0" algn="l">
              <a:lnSpc>
                <a:spcPct val="115000"/>
              </a:lnSpc>
              <a:spcBef>
                <a:spcPts val="1600"/>
              </a:spcBef>
              <a:spcAft>
                <a:spcPts val="1600"/>
              </a:spcAft>
              <a:buSzPts val="1800"/>
              <a:buNone/>
            </a:pPr>
            <a:r>
              <a:rPr lang="en"/>
              <a:t>Padding: 10px</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8"/>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Text for header  can be like this </a:t>
            </a:r>
            <a:endParaRPr/>
          </a:p>
        </p:txBody>
      </p:sp>
      <p:sp>
        <p:nvSpPr>
          <p:cNvPr id="124" name="Google Shape;124;p28"/>
          <p:cNvSpPr txBox="1"/>
          <p:nvPr>
            <p:ph idx="2" type="body"/>
          </p:nvPr>
        </p:nvSpPr>
        <p:spPr>
          <a:xfrm>
            <a:off x="4572000" y="-225"/>
            <a:ext cx="4572000" cy="51435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t/>
            </a:r>
            <a:endParaRPr sz="1200"/>
          </a:p>
          <a:p>
            <a:pPr indent="0" lvl="0" marL="0" rtl="0" algn="l">
              <a:lnSpc>
                <a:spcPct val="115000"/>
              </a:lnSpc>
              <a:spcBef>
                <a:spcPts val="1600"/>
              </a:spcBef>
              <a:spcAft>
                <a:spcPts val="0"/>
              </a:spcAft>
              <a:buSzPts val="1800"/>
              <a:buNone/>
            </a:pPr>
            <a:r>
              <a:rPr lang="en" sz="1200"/>
              <a:t>&lt;title&gt; This is my first webpage &lt;/title&gt;</a:t>
            </a:r>
            <a:endParaRPr sz="1200"/>
          </a:p>
          <a:p>
            <a:pPr indent="0" lvl="0" marL="0" rtl="0" algn="l">
              <a:lnSpc>
                <a:spcPct val="115000"/>
              </a:lnSpc>
              <a:spcBef>
                <a:spcPts val="1600"/>
              </a:spcBef>
              <a:spcAft>
                <a:spcPts val="0"/>
              </a:spcAft>
              <a:buSzPts val="1800"/>
              <a:buNone/>
            </a:pPr>
            <a:r>
              <a:rPr lang="en" sz="1200"/>
              <a:t>&lt;style&gt;</a:t>
            </a:r>
            <a:endParaRPr sz="1200"/>
          </a:p>
          <a:p>
            <a:pPr indent="457200" lvl="0" marL="0" rtl="0" algn="l">
              <a:lnSpc>
                <a:spcPct val="115000"/>
              </a:lnSpc>
              <a:spcBef>
                <a:spcPts val="1600"/>
              </a:spcBef>
              <a:spcAft>
                <a:spcPts val="0"/>
              </a:spcAft>
              <a:buSzPts val="1800"/>
              <a:buNone/>
            </a:pPr>
            <a:r>
              <a:rPr lang="en" sz="1200"/>
              <a:t>.header {</a:t>
            </a:r>
            <a:endParaRPr sz="1200"/>
          </a:p>
          <a:p>
            <a:pPr indent="457200" lvl="0" marL="0" rtl="0" algn="l">
              <a:lnSpc>
                <a:spcPct val="115000"/>
              </a:lnSpc>
              <a:spcBef>
                <a:spcPts val="1600"/>
              </a:spcBef>
              <a:spcAft>
                <a:spcPts val="0"/>
              </a:spcAft>
              <a:buSzPts val="1800"/>
              <a:buNone/>
            </a:pPr>
            <a:r>
              <a:rPr lang="en" sz="1200"/>
              <a:t>Background-color:  blue:</a:t>
            </a:r>
            <a:endParaRPr sz="1200"/>
          </a:p>
          <a:p>
            <a:pPr indent="457200" lvl="0" marL="0" rtl="0" algn="l">
              <a:lnSpc>
                <a:spcPct val="115000"/>
              </a:lnSpc>
              <a:spcBef>
                <a:spcPts val="1600"/>
              </a:spcBef>
              <a:spcAft>
                <a:spcPts val="0"/>
              </a:spcAft>
              <a:buSzPts val="1800"/>
              <a:buNone/>
            </a:pPr>
            <a:r>
              <a:rPr lang="en" sz="1200"/>
              <a:t>Padding: 25px;</a:t>
            </a:r>
            <a:endParaRPr sz="1200"/>
          </a:p>
          <a:p>
            <a:pPr indent="457200" lvl="0" marL="0" rtl="0" algn="l">
              <a:lnSpc>
                <a:spcPct val="115000"/>
              </a:lnSpc>
              <a:spcBef>
                <a:spcPts val="1600"/>
              </a:spcBef>
              <a:spcAft>
                <a:spcPts val="0"/>
              </a:spcAft>
              <a:buSzPts val="1800"/>
              <a:buNone/>
            </a:pPr>
            <a:r>
              <a:rPr lang="en" sz="1200"/>
              <a:t>Text-align: center;</a:t>
            </a:r>
            <a:endParaRPr sz="1200"/>
          </a:p>
          <a:p>
            <a:pPr indent="457200" lvl="0" marL="0" rtl="0" algn="l">
              <a:lnSpc>
                <a:spcPct val="115000"/>
              </a:lnSpc>
              <a:spcBef>
                <a:spcPts val="1600"/>
              </a:spcBef>
              <a:spcAft>
                <a:spcPts val="0"/>
              </a:spcAft>
              <a:buSzPts val="1800"/>
              <a:buNone/>
            </a:pPr>
            <a:r>
              <a:rPr lang="en" sz="1200"/>
              <a:t>Font-size: 20pt;</a:t>
            </a:r>
            <a:endParaRPr sz="1200"/>
          </a:p>
          <a:p>
            <a:pPr indent="457200" lvl="0" marL="0" rtl="0" algn="l">
              <a:lnSpc>
                <a:spcPct val="115000"/>
              </a:lnSpc>
              <a:spcBef>
                <a:spcPts val="1600"/>
              </a:spcBef>
              <a:spcAft>
                <a:spcPts val="0"/>
              </a:spcAft>
              <a:buSzPts val="1800"/>
              <a:buNone/>
            </a:pPr>
            <a:r>
              <a:rPr lang="en" sz="1200"/>
              <a:t>Width: 100%; </a:t>
            </a:r>
            <a:endParaRPr sz="1200"/>
          </a:p>
          <a:p>
            <a:pPr indent="457200" lvl="0" marL="0" rtl="0" algn="l">
              <a:lnSpc>
                <a:spcPct val="115000"/>
              </a:lnSpc>
              <a:spcBef>
                <a:spcPts val="1600"/>
              </a:spcBef>
              <a:spcAft>
                <a:spcPts val="0"/>
              </a:spcAft>
              <a:buSzPts val="1800"/>
              <a:buNone/>
            </a:pPr>
            <a:r>
              <a:rPr lang="en" sz="1200"/>
              <a:t>Height: 25%;</a:t>
            </a:r>
            <a:endParaRPr sz="1200"/>
          </a:p>
          <a:p>
            <a:pPr indent="457200" lvl="0" marL="0" rtl="0" algn="l">
              <a:lnSpc>
                <a:spcPct val="115000"/>
              </a:lnSpc>
              <a:spcBef>
                <a:spcPts val="1600"/>
              </a:spcBef>
              <a:spcAft>
                <a:spcPts val="0"/>
              </a:spcAft>
              <a:buSzPts val="1800"/>
              <a:buNone/>
            </a:pPr>
            <a:r>
              <a:rPr lang="en" sz="1200"/>
              <a:t>}</a:t>
            </a:r>
            <a:endParaRPr sz="1200"/>
          </a:p>
          <a:p>
            <a:pPr indent="457200" lvl="0" marL="0" rtl="0" algn="l">
              <a:lnSpc>
                <a:spcPct val="115000"/>
              </a:lnSpc>
              <a:spcBef>
                <a:spcPts val="1600"/>
              </a:spcBef>
              <a:spcAft>
                <a:spcPts val="0"/>
              </a:spcAft>
              <a:buSzPts val="1800"/>
              <a:buNone/>
            </a:pPr>
            <a:r>
              <a:rPr lang="en" sz="1200"/>
              <a:t>&lt;/style&gt;   &lt;/head&gt;</a:t>
            </a:r>
            <a:endParaRPr sz="1200"/>
          </a:p>
          <a:p>
            <a:pPr indent="0" lvl="0" marL="0" rtl="0" algn="l">
              <a:lnSpc>
                <a:spcPct val="115000"/>
              </a:lnSpc>
              <a:spcBef>
                <a:spcPts val="1600"/>
              </a:spcBef>
              <a:spcAft>
                <a:spcPts val="0"/>
              </a:spcAft>
              <a:buClr>
                <a:schemeClr val="dk2"/>
              </a:buClr>
              <a:buSzPts val="1100"/>
              <a:buFont typeface="Arial"/>
              <a:buNone/>
            </a:pPr>
            <a:r>
              <a:t/>
            </a:r>
            <a:endParaRPr sz="1200"/>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8"/>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HTML and CSS </a:t>
            </a:r>
            <a:endParaRPr/>
          </a:p>
        </p:txBody>
      </p:sp>
      <p:sp>
        <p:nvSpPr>
          <p:cNvPr id="67" name="Google Shape;67;p18"/>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600"/>
              </a:spcAft>
              <a:buSzPts val="1800"/>
              <a:buNone/>
            </a:pPr>
            <a:r>
              <a:rPr lang="en"/>
              <a:t>How to code your own webpage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9"/>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HTML</a:t>
            </a:r>
            <a:endParaRPr/>
          </a:p>
        </p:txBody>
      </p:sp>
      <p:sp>
        <p:nvSpPr>
          <p:cNvPr id="73" name="Google Shape;73;p19"/>
          <p:cNvSpPr txBox="1"/>
          <p:nvPr>
            <p:ph idx="1" type="subTitle"/>
          </p:nvPr>
        </p:nvSpPr>
        <p:spPr>
          <a:xfrm>
            <a:off x="265500" y="2768999"/>
            <a:ext cx="4141800" cy="2374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solidFill>
                  <a:srgbClr val="666666"/>
                </a:solidFill>
              </a:rPr>
              <a:t>You will be using repl.it as the text editor to learn HTML. </a:t>
            </a:r>
            <a:endParaRPr>
              <a:solidFill>
                <a:srgbClr val="666666"/>
              </a:solidFill>
            </a:endParaRPr>
          </a:p>
          <a:p>
            <a:pPr indent="0" lvl="0" marL="0" rtl="0" algn="l">
              <a:lnSpc>
                <a:spcPct val="115000"/>
              </a:lnSpc>
              <a:spcBef>
                <a:spcPts val="0"/>
              </a:spcBef>
              <a:spcAft>
                <a:spcPts val="0"/>
              </a:spcAft>
              <a:buClr>
                <a:schemeClr val="dk2"/>
              </a:buClr>
              <a:buSzPts val="1100"/>
              <a:buFont typeface="Arial"/>
              <a:buNone/>
            </a:pPr>
            <a:r>
              <a:rPr lang="en">
                <a:solidFill>
                  <a:srgbClr val="666666"/>
                </a:solidFill>
              </a:rPr>
              <a:t> (</a:t>
            </a:r>
            <a:r>
              <a:rPr lang="en" u="sng">
                <a:solidFill>
                  <a:srgbClr val="666666"/>
                </a:solidFill>
                <a:hlinkClick r:id="rId3">
                  <a:extLst>
                    <a:ext uri="{A12FA001-AC4F-418D-AE19-62706E023703}">
                      <ahyp:hlinkClr val="tx"/>
                    </a:ext>
                  </a:extLst>
                </a:hlinkClick>
              </a:rPr>
              <a:t>Repl.it</a:t>
            </a:r>
            <a:r>
              <a:rPr lang="en">
                <a:solidFill>
                  <a:srgbClr val="666666"/>
                </a:solidFill>
              </a:rPr>
              <a:t>)</a:t>
            </a:r>
            <a:endParaRPr b="1">
              <a:solidFill>
                <a:srgbClr val="666666"/>
              </a:solidFill>
            </a:endParaRPr>
          </a:p>
          <a:p>
            <a:pPr indent="0" lvl="0" marL="0" rtl="0" algn="l">
              <a:lnSpc>
                <a:spcPct val="100000"/>
              </a:lnSpc>
              <a:spcBef>
                <a:spcPts val="0"/>
              </a:spcBef>
              <a:spcAft>
                <a:spcPts val="0"/>
              </a:spcAft>
              <a:buSzPts val="2100"/>
              <a:buNone/>
            </a:pPr>
            <a:r>
              <a:rPr lang="en">
                <a:solidFill>
                  <a:srgbClr val="666666"/>
                </a:solidFill>
              </a:rPr>
              <a:t>No sign-up needed, but it won’t save your program unless you do.</a:t>
            </a:r>
            <a:r>
              <a:rPr b="1" lang="en">
                <a:solidFill>
                  <a:srgbClr val="666666"/>
                </a:solidFill>
              </a:rPr>
              <a:t> </a:t>
            </a:r>
            <a:endParaRPr b="1">
              <a:solidFill>
                <a:srgbClr val="666666"/>
              </a:solidFill>
            </a:endParaRPr>
          </a:p>
        </p:txBody>
      </p:sp>
      <p:sp>
        <p:nvSpPr>
          <p:cNvPr id="74" name="Google Shape;74;p19"/>
          <p:cNvSpPr txBox="1"/>
          <p:nvPr>
            <p:ph idx="2" type="body"/>
          </p:nvPr>
        </p:nvSpPr>
        <p:spPr>
          <a:xfrm>
            <a:off x="4621900" y="75350"/>
            <a:ext cx="4311300" cy="48702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Hypertext Markup Language</a:t>
            </a:r>
            <a:endParaRPr/>
          </a:p>
          <a:p>
            <a:pPr indent="0" lvl="0" marL="0" rtl="0" algn="l">
              <a:lnSpc>
                <a:spcPct val="115000"/>
              </a:lnSpc>
              <a:spcBef>
                <a:spcPts val="1600"/>
              </a:spcBef>
              <a:spcAft>
                <a:spcPts val="0"/>
              </a:spcAft>
              <a:buSzPts val="1800"/>
              <a:buNone/>
            </a:pPr>
            <a:r>
              <a:rPr lang="en"/>
              <a:t>This is the programming language for building websites</a:t>
            </a:r>
            <a:endParaRPr/>
          </a:p>
          <a:p>
            <a:pPr indent="0" lvl="0" marL="0" rtl="0" algn="l">
              <a:lnSpc>
                <a:spcPct val="115000"/>
              </a:lnSpc>
              <a:spcBef>
                <a:spcPts val="1600"/>
              </a:spcBef>
              <a:spcAft>
                <a:spcPts val="0"/>
              </a:spcAft>
              <a:buSzPts val="1800"/>
              <a:buNone/>
            </a:pPr>
            <a:r>
              <a:rPr lang="en"/>
              <a:t>It is made up of tags that are usually but not always in pairs</a:t>
            </a:r>
            <a:endParaRPr/>
          </a:p>
          <a:p>
            <a:pPr indent="0" lvl="0" marL="0" rtl="0" algn="l">
              <a:lnSpc>
                <a:spcPct val="115000"/>
              </a:lnSpc>
              <a:spcBef>
                <a:spcPts val="1600"/>
              </a:spcBef>
              <a:spcAft>
                <a:spcPts val="0"/>
              </a:spcAft>
              <a:buSzPts val="1800"/>
              <a:buNone/>
            </a:pPr>
            <a:r>
              <a:rPr lang="en"/>
              <a:t>First line is  &lt;!DOCTYPE html&gt; to show it is a document</a:t>
            </a:r>
            <a:endParaRPr/>
          </a:p>
          <a:p>
            <a:pPr indent="0" lvl="0" marL="0" rtl="0" algn="l">
              <a:lnSpc>
                <a:spcPct val="115000"/>
              </a:lnSpc>
              <a:spcBef>
                <a:spcPts val="1600"/>
              </a:spcBef>
              <a:spcAft>
                <a:spcPts val="0"/>
              </a:spcAft>
              <a:buSzPts val="1800"/>
              <a:buNone/>
            </a:pPr>
            <a:r>
              <a:rPr lang="en"/>
              <a:t>2nd &lt;html&gt;  &lt;/html&gt;</a:t>
            </a:r>
            <a:endParaRPr/>
          </a:p>
          <a:p>
            <a:pPr indent="0" lvl="0" marL="0" rtl="0" algn="l">
              <a:lnSpc>
                <a:spcPct val="115000"/>
              </a:lnSpc>
              <a:spcBef>
                <a:spcPts val="1600"/>
              </a:spcBef>
              <a:spcAft>
                <a:spcPts val="0"/>
              </a:spcAft>
              <a:buSzPts val="1800"/>
              <a:buNone/>
            </a:pPr>
            <a:r>
              <a:rPr lang="en"/>
              <a:t>Add head and title  and body </a:t>
            </a:r>
            <a:endParaRPr/>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20"/>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First code will look like </a:t>
            </a:r>
            <a:endParaRPr/>
          </a:p>
        </p:txBody>
      </p:sp>
      <p:sp>
        <p:nvSpPr>
          <p:cNvPr id="80" name="Google Shape;80;p20"/>
          <p:cNvSpPr txBox="1"/>
          <p:nvPr>
            <p:ph idx="2" type="body"/>
          </p:nvPr>
        </p:nvSpPr>
        <p:spPr>
          <a:xfrm>
            <a:off x="4572000" y="0"/>
            <a:ext cx="4386000" cy="48834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t/>
            </a:r>
            <a:endParaRPr sz="1400"/>
          </a:p>
          <a:p>
            <a:pPr indent="0" lvl="0" marL="0" rtl="0" algn="l">
              <a:lnSpc>
                <a:spcPct val="115000"/>
              </a:lnSpc>
              <a:spcBef>
                <a:spcPts val="1600"/>
              </a:spcBef>
              <a:spcAft>
                <a:spcPts val="0"/>
              </a:spcAft>
              <a:buSzPts val="1800"/>
              <a:buNone/>
            </a:pPr>
            <a:r>
              <a:rPr lang="en" sz="1400"/>
              <a:t>&lt;DOCTYPE html&gt;</a:t>
            </a:r>
            <a:endParaRPr sz="1400"/>
          </a:p>
          <a:p>
            <a:pPr indent="0" lvl="0" marL="0" rtl="0" algn="l">
              <a:lnSpc>
                <a:spcPct val="115000"/>
              </a:lnSpc>
              <a:spcBef>
                <a:spcPts val="1600"/>
              </a:spcBef>
              <a:spcAft>
                <a:spcPts val="0"/>
              </a:spcAft>
              <a:buSzPts val="1800"/>
              <a:buNone/>
            </a:pPr>
            <a:r>
              <a:rPr lang="en" sz="1400"/>
              <a:t>&lt;html&gt;</a:t>
            </a:r>
            <a:endParaRPr sz="1400"/>
          </a:p>
          <a:p>
            <a:pPr indent="0" lvl="0" marL="0" rtl="0" algn="l">
              <a:lnSpc>
                <a:spcPct val="115000"/>
              </a:lnSpc>
              <a:spcBef>
                <a:spcPts val="1600"/>
              </a:spcBef>
              <a:spcAft>
                <a:spcPts val="0"/>
              </a:spcAft>
              <a:buSzPts val="1800"/>
              <a:buNone/>
            </a:pPr>
            <a:r>
              <a:rPr lang="en" sz="1400"/>
              <a:t>&lt;head&gt;</a:t>
            </a:r>
            <a:endParaRPr sz="1400"/>
          </a:p>
          <a:p>
            <a:pPr indent="0" lvl="0" marL="0" rtl="0" algn="l">
              <a:lnSpc>
                <a:spcPct val="115000"/>
              </a:lnSpc>
              <a:spcBef>
                <a:spcPts val="1600"/>
              </a:spcBef>
              <a:spcAft>
                <a:spcPts val="0"/>
              </a:spcAft>
              <a:buSzPts val="1800"/>
              <a:buNone/>
            </a:pPr>
            <a:r>
              <a:rPr lang="en" sz="1400"/>
              <a:t>	&lt;title&gt; </a:t>
            </a:r>
            <a:endParaRPr sz="1400"/>
          </a:p>
          <a:p>
            <a:pPr indent="0" lvl="0" marL="0" rtl="0" algn="l">
              <a:lnSpc>
                <a:spcPct val="115000"/>
              </a:lnSpc>
              <a:spcBef>
                <a:spcPts val="1600"/>
              </a:spcBef>
              <a:spcAft>
                <a:spcPts val="0"/>
              </a:spcAft>
              <a:buSzPts val="1800"/>
              <a:buNone/>
            </a:pPr>
            <a:r>
              <a:rPr lang="en" sz="1400"/>
              <a:t>	My first coding activity</a:t>
            </a:r>
            <a:endParaRPr sz="1400"/>
          </a:p>
          <a:p>
            <a:pPr indent="0" lvl="0" marL="0" rtl="0" algn="l">
              <a:lnSpc>
                <a:spcPct val="115000"/>
              </a:lnSpc>
              <a:spcBef>
                <a:spcPts val="1600"/>
              </a:spcBef>
              <a:spcAft>
                <a:spcPts val="0"/>
              </a:spcAft>
              <a:buSzPts val="1800"/>
              <a:buNone/>
            </a:pPr>
            <a:r>
              <a:rPr lang="en" sz="1400"/>
              <a:t>	&lt;/title&gt;</a:t>
            </a:r>
            <a:endParaRPr sz="1400"/>
          </a:p>
          <a:p>
            <a:pPr indent="0" lvl="0" marL="0" rtl="0" algn="l">
              <a:lnSpc>
                <a:spcPct val="115000"/>
              </a:lnSpc>
              <a:spcBef>
                <a:spcPts val="1600"/>
              </a:spcBef>
              <a:spcAft>
                <a:spcPts val="0"/>
              </a:spcAft>
              <a:buSzPts val="1800"/>
              <a:buNone/>
            </a:pPr>
            <a:r>
              <a:rPr lang="en" sz="1400"/>
              <a:t>&lt;/head&gt;</a:t>
            </a:r>
            <a:endParaRPr sz="1400"/>
          </a:p>
          <a:p>
            <a:pPr indent="0" lvl="0" marL="0" rtl="0" algn="l">
              <a:lnSpc>
                <a:spcPct val="115000"/>
              </a:lnSpc>
              <a:spcBef>
                <a:spcPts val="1600"/>
              </a:spcBef>
              <a:spcAft>
                <a:spcPts val="0"/>
              </a:spcAft>
              <a:buSzPts val="1800"/>
              <a:buNone/>
            </a:pPr>
            <a:r>
              <a:rPr lang="en" sz="1400"/>
              <a:t>&lt;body&gt;  &lt;p&gt; My name is ___  and I like to code </a:t>
            </a:r>
            <a:endParaRPr sz="1400"/>
          </a:p>
          <a:p>
            <a:pPr indent="0" lvl="0" marL="0" rtl="0" algn="l">
              <a:lnSpc>
                <a:spcPct val="115000"/>
              </a:lnSpc>
              <a:spcBef>
                <a:spcPts val="1600"/>
              </a:spcBef>
              <a:spcAft>
                <a:spcPts val="0"/>
              </a:spcAft>
              <a:buSzPts val="1800"/>
              <a:buNone/>
            </a:pPr>
            <a:r>
              <a:rPr lang="en" sz="1400"/>
              <a:t>&lt;/body&gt;</a:t>
            </a:r>
            <a:endParaRPr sz="1400"/>
          </a:p>
          <a:p>
            <a:pPr indent="0" lvl="0" marL="0" rtl="0" algn="l">
              <a:lnSpc>
                <a:spcPct val="115000"/>
              </a:lnSpc>
              <a:spcBef>
                <a:spcPts val="1600"/>
              </a:spcBef>
              <a:spcAft>
                <a:spcPts val="0"/>
              </a:spcAft>
              <a:buSzPts val="1800"/>
              <a:buNone/>
            </a:pPr>
            <a:r>
              <a:rPr lang="en" sz="1400"/>
              <a:t>&lt;/html&gt; </a:t>
            </a:r>
            <a:endParaRPr sz="1400"/>
          </a:p>
          <a:p>
            <a:pPr indent="0" lvl="0" marL="0" rtl="0" algn="l">
              <a:lnSpc>
                <a:spcPct val="115000"/>
              </a:lnSpc>
              <a:spcBef>
                <a:spcPts val="1600"/>
              </a:spcBef>
              <a:spcAft>
                <a:spcPts val="1600"/>
              </a:spcAft>
              <a:buSzPts val="18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21"/>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Errors</a:t>
            </a:r>
            <a:endParaRPr/>
          </a:p>
          <a:p>
            <a:pPr indent="0" lvl="0" marL="0" rtl="0" algn="ctr">
              <a:lnSpc>
                <a:spcPct val="100000"/>
              </a:lnSpc>
              <a:spcBef>
                <a:spcPts val="0"/>
              </a:spcBef>
              <a:spcAft>
                <a:spcPts val="0"/>
              </a:spcAft>
              <a:buSzPts val="3800"/>
              <a:buNone/>
            </a:pPr>
            <a:r>
              <a:t/>
            </a:r>
            <a:endParaRPr/>
          </a:p>
        </p:txBody>
      </p:sp>
      <p:sp>
        <p:nvSpPr>
          <p:cNvPr id="86" name="Google Shape;86;p21"/>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600"/>
              </a:spcAft>
              <a:buSzPts val="1800"/>
              <a:buNone/>
            </a:pPr>
            <a:r>
              <a:rPr lang="en"/>
              <a:t>Errors are common and usually the program will tell you where the error is so you can fix it. It might be a misspelled word, a missing colon or tag. The syntax is highlighted so you can see and correct the error.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22"/>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Common HTML Tags</a:t>
            </a:r>
            <a:endParaRPr/>
          </a:p>
        </p:txBody>
      </p:sp>
      <p:sp>
        <p:nvSpPr>
          <p:cNvPr id="92" name="Google Shape;92;p22"/>
          <p:cNvSpPr txBox="1"/>
          <p:nvPr>
            <p:ph idx="2" type="body"/>
          </p:nvPr>
        </p:nvSpPr>
        <p:spPr>
          <a:xfrm>
            <a:off x="4727975" y="83925"/>
            <a:ext cx="4264500" cy="49296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DOCTYPE Html - The website is a document and written in HTML</a:t>
            </a:r>
            <a:endParaRPr/>
          </a:p>
          <a:p>
            <a:pPr indent="0" lvl="0" marL="0" rtl="0" algn="l">
              <a:lnSpc>
                <a:spcPct val="115000"/>
              </a:lnSpc>
              <a:spcBef>
                <a:spcPts val="1600"/>
              </a:spcBef>
              <a:spcAft>
                <a:spcPts val="0"/>
              </a:spcAft>
              <a:buSzPts val="1800"/>
              <a:buNone/>
            </a:pPr>
            <a:r>
              <a:rPr lang="en"/>
              <a:t>&lt;head&gt; Contains content that doesn’t show on the main page but browsers can apply it to the whole page</a:t>
            </a:r>
            <a:endParaRPr/>
          </a:p>
          <a:p>
            <a:pPr indent="0" lvl="0" marL="0" rtl="0" algn="l">
              <a:lnSpc>
                <a:spcPct val="115000"/>
              </a:lnSpc>
              <a:spcBef>
                <a:spcPts val="1600"/>
              </a:spcBef>
              <a:spcAft>
                <a:spcPts val="0"/>
              </a:spcAft>
              <a:buSzPts val="1800"/>
              <a:buNone/>
            </a:pPr>
            <a:r>
              <a:rPr lang="en"/>
              <a:t>&lt;title&gt; This is what shows on the browser</a:t>
            </a:r>
            <a:endParaRPr/>
          </a:p>
          <a:p>
            <a:pPr indent="0" lvl="0" marL="0" rtl="0" algn="l">
              <a:lnSpc>
                <a:spcPct val="115000"/>
              </a:lnSpc>
              <a:spcBef>
                <a:spcPts val="1600"/>
              </a:spcBef>
              <a:spcAft>
                <a:spcPts val="0"/>
              </a:spcAft>
              <a:buSzPts val="1800"/>
              <a:buNone/>
            </a:pPr>
            <a:r>
              <a:rPr lang="en"/>
              <a:t>&lt;body&gt; This is the content that is shown on the website</a:t>
            </a:r>
            <a:endParaRPr/>
          </a:p>
          <a:p>
            <a:pPr indent="0" lvl="0" marL="0" rtl="0" algn="l">
              <a:lnSpc>
                <a:spcPct val="115000"/>
              </a:lnSpc>
              <a:spcBef>
                <a:spcPts val="1600"/>
              </a:spcBef>
              <a:spcAft>
                <a:spcPts val="0"/>
              </a:spcAft>
              <a:buSzPts val="1800"/>
              <a:buNone/>
            </a:pPr>
            <a:r>
              <a:rPr lang="en"/>
              <a:t>&lt;p&gt; paragraph</a:t>
            </a:r>
            <a:endParaRPr/>
          </a:p>
          <a:p>
            <a:pPr indent="0" lvl="0" marL="0" rtl="0" algn="l">
              <a:lnSpc>
                <a:spcPct val="115000"/>
              </a:lnSpc>
              <a:spcBef>
                <a:spcPts val="1600"/>
              </a:spcBef>
              <a:spcAft>
                <a:spcPts val="1600"/>
              </a:spcAft>
              <a:buSzPts val="1800"/>
              <a:buNone/>
            </a:pPr>
            <a:r>
              <a:rPr lang="en"/>
              <a:t>&lt;div&gt; use to change parts of the webpage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3"/>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comments</a:t>
            </a:r>
            <a:endParaRPr/>
          </a:p>
        </p:txBody>
      </p:sp>
      <p:sp>
        <p:nvSpPr>
          <p:cNvPr id="98" name="Google Shape;98;p23"/>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1600"/>
              </a:spcAft>
              <a:buSzPts val="1800"/>
              <a:buNone/>
            </a:pPr>
            <a:r>
              <a:rPr lang="en"/>
              <a:t>One of the best tips you can get as a new programmer is to always document your program well and include comments. This makes it easy for other people to read and also for you to be able to remember what you did months later.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4"/>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Hyperlinks </a:t>
            </a:r>
            <a:endParaRPr/>
          </a:p>
        </p:txBody>
      </p:sp>
      <p:sp>
        <p:nvSpPr>
          <p:cNvPr id="104" name="Google Shape;104;p24"/>
          <p:cNvSpPr txBox="1"/>
          <p:nvPr>
            <p:ph idx="1" type="subTitle"/>
          </p:nvPr>
        </p:nvSpPr>
        <p:spPr>
          <a:xfrm>
            <a:off x="265500" y="2769000"/>
            <a:ext cx="4095600" cy="16503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t>These are used to link pages together to become a website. The internet is made up of hyperlinked pages. </a:t>
            </a:r>
            <a:endParaRPr/>
          </a:p>
        </p:txBody>
      </p:sp>
      <p:sp>
        <p:nvSpPr>
          <p:cNvPr id="105" name="Google Shape;105;p24"/>
          <p:cNvSpPr txBox="1"/>
          <p:nvPr>
            <p:ph idx="2" type="body"/>
          </p:nvPr>
        </p:nvSpPr>
        <p:spPr>
          <a:xfrm>
            <a:off x="4939500" y="724200"/>
            <a:ext cx="4095600" cy="40227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Hyperlinks can be a word, a phrase, an image or a sentence that you click on to take you to a different place. </a:t>
            </a:r>
            <a:endParaRPr/>
          </a:p>
          <a:p>
            <a:pPr indent="0" lvl="0" marL="0" rtl="0" algn="l">
              <a:lnSpc>
                <a:spcPct val="115000"/>
              </a:lnSpc>
              <a:spcBef>
                <a:spcPts val="1600"/>
              </a:spcBef>
              <a:spcAft>
                <a:spcPts val="0"/>
              </a:spcAft>
              <a:buSzPts val="1800"/>
              <a:buNone/>
            </a:pPr>
            <a:r>
              <a:rPr lang="en"/>
              <a:t>It uses the anchor &lt;a&gt; tag</a:t>
            </a:r>
            <a:endParaRPr/>
          </a:p>
          <a:p>
            <a:pPr indent="0" lvl="0" marL="0" rtl="0" algn="l">
              <a:lnSpc>
                <a:spcPct val="115000"/>
              </a:lnSpc>
              <a:spcBef>
                <a:spcPts val="1600"/>
              </a:spcBef>
              <a:spcAft>
                <a:spcPts val="1600"/>
              </a:spcAft>
              <a:buSzPts val="1800"/>
              <a:buNone/>
            </a:pPr>
            <a:r>
              <a:rPr lang="en"/>
              <a:t>&lt;a  href=”</a:t>
            </a:r>
            <a:r>
              <a:rPr lang="en" sz="1400" u="sng">
                <a:solidFill>
                  <a:schemeClr val="hlink"/>
                </a:solidFill>
                <a:latin typeface="Arial"/>
                <a:ea typeface="Arial"/>
                <a:cs typeface="Arial"/>
                <a:sym typeface="Arial"/>
                <a:hlinkClick r:id="rId3"/>
              </a:rPr>
              <a:t>https://steamkidzclub.weebly.com/</a:t>
            </a:r>
            <a:r>
              <a:rPr lang="en" sz="2100"/>
              <a:t>”&gt; STEAMKidz site&lt;/a&gt;</a:t>
            </a:r>
            <a:endParaRPr sz="21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6"/>
          <p:cNvSpPr txBox="1"/>
          <p:nvPr>
            <p:ph type="title"/>
          </p:nvPr>
        </p:nvSpPr>
        <p:spPr>
          <a:xfrm>
            <a:off x="265500" y="1181700"/>
            <a:ext cx="4045200" cy="1533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3800"/>
              <a:buNone/>
            </a:pPr>
            <a:r>
              <a:rPr lang="en"/>
              <a:t>CSS</a:t>
            </a:r>
            <a:endParaRPr/>
          </a:p>
        </p:txBody>
      </p:sp>
      <p:sp>
        <p:nvSpPr>
          <p:cNvPr id="111" name="Google Shape;111;p26"/>
          <p:cNvSpPr txBox="1"/>
          <p:nvPr>
            <p:ph idx="1" type="subTitle"/>
          </p:nvPr>
        </p:nvSpPr>
        <p:spPr>
          <a:xfrm>
            <a:off x="265500" y="2769001"/>
            <a:ext cx="4045200" cy="13455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100"/>
              <a:buNone/>
            </a:pPr>
            <a:r>
              <a:rPr lang="en"/>
              <a:t>Cascading Style sheets</a:t>
            </a:r>
            <a:endParaRPr/>
          </a:p>
        </p:txBody>
      </p:sp>
      <p:sp>
        <p:nvSpPr>
          <p:cNvPr id="112" name="Google Shape;112;p26"/>
          <p:cNvSpPr txBox="1"/>
          <p:nvPr>
            <p:ph idx="2" type="body"/>
          </p:nvPr>
        </p:nvSpPr>
        <p:spPr>
          <a:xfrm>
            <a:off x="4939500" y="724200"/>
            <a:ext cx="3837000" cy="3695100"/>
          </a:xfrm>
          <a:prstGeom prst="rect">
            <a:avLst/>
          </a:prstGeom>
          <a:no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SzPts val="1800"/>
              <a:buNone/>
            </a:pPr>
            <a:r>
              <a:rPr lang="en"/>
              <a:t>It is used with HTML to style the page and make it more interesting. </a:t>
            </a:r>
            <a:endParaRPr/>
          </a:p>
          <a:p>
            <a:pPr indent="0" lvl="0" marL="0" rtl="0" algn="l">
              <a:lnSpc>
                <a:spcPct val="115000"/>
              </a:lnSpc>
              <a:spcBef>
                <a:spcPts val="1600"/>
              </a:spcBef>
              <a:spcAft>
                <a:spcPts val="0"/>
              </a:spcAft>
              <a:buSzPts val="1800"/>
              <a:buNone/>
            </a:pPr>
            <a:r>
              <a:rPr lang="en"/>
              <a:t>It uses a property and a value to tell your browser what part of the HTML to change. </a:t>
            </a:r>
            <a:endParaRPr/>
          </a:p>
          <a:p>
            <a:pPr indent="0" lvl="0" marL="0" rtl="0" algn="l">
              <a:lnSpc>
                <a:spcPct val="115000"/>
              </a:lnSpc>
              <a:spcBef>
                <a:spcPts val="1600"/>
              </a:spcBef>
              <a:spcAft>
                <a:spcPts val="0"/>
              </a:spcAft>
              <a:buSzPts val="1800"/>
              <a:buNone/>
            </a:pPr>
            <a:r>
              <a:rPr lang="en"/>
              <a:t>Example: </a:t>
            </a:r>
            <a:endParaRPr/>
          </a:p>
          <a:p>
            <a:pPr indent="0" lvl="0" marL="0" rtl="0" algn="l">
              <a:lnSpc>
                <a:spcPct val="115000"/>
              </a:lnSpc>
              <a:spcBef>
                <a:spcPts val="1600"/>
              </a:spcBef>
              <a:spcAft>
                <a:spcPts val="0"/>
              </a:spcAft>
              <a:buSzPts val="1800"/>
              <a:buNone/>
            </a:pPr>
            <a:r>
              <a:rPr lang="en"/>
              <a:t>&lt;p style=”background-color: green;”&gt;</a:t>
            </a:r>
            <a:endParaRPr/>
          </a:p>
          <a:p>
            <a:pPr indent="0" lvl="0" marL="0" rtl="0" algn="l">
              <a:lnSpc>
                <a:spcPct val="115000"/>
              </a:lnSpc>
              <a:spcBef>
                <a:spcPts val="1600"/>
              </a:spcBef>
              <a:spcAft>
                <a:spcPts val="1600"/>
              </a:spcAft>
              <a:buSzPts val="1800"/>
              <a:buNone/>
            </a:pPr>
            <a:r>
              <a:rPr lang="en"/>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